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avi" ContentType="video/avi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4266" r:id="rId3"/>
  </p:sldMasterIdLst>
  <p:notesMasterIdLst>
    <p:notesMasterId r:id="rId100"/>
  </p:notesMasterIdLst>
  <p:sldIdLst>
    <p:sldId id="256" r:id="rId4"/>
    <p:sldId id="355" r:id="rId5"/>
    <p:sldId id="267" r:id="rId6"/>
    <p:sldId id="257" r:id="rId7"/>
    <p:sldId id="389" r:id="rId8"/>
    <p:sldId id="258" r:id="rId9"/>
    <p:sldId id="290" r:id="rId10"/>
    <p:sldId id="259" r:id="rId11"/>
    <p:sldId id="260" r:id="rId12"/>
    <p:sldId id="346" r:id="rId13"/>
    <p:sldId id="302" r:id="rId14"/>
    <p:sldId id="347" r:id="rId15"/>
    <p:sldId id="263" r:id="rId16"/>
    <p:sldId id="265" r:id="rId17"/>
    <p:sldId id="351" r:id="rId18"/>
    <p:sldId id="304" r:id="rId19"/>
    <p:sldId id="262" r:id="rId20"/>
    <p:sldId id="390" r:id="rId21"/>
    <p:sldId id="266" r:id="rId22"/>
    <p:sldId id="288" r:id="rId23"/>
    <p:sldId id="289" r:id="rId24"/>
    <p:sldId id="323" r:id="rId25"/>
    <p:sldId id="328" r:id="rId26"/>
    <p:sldId id="324" r:id="rId27"/>
    <p:sldId id="326" r:id="rId28"/>
    <p:sldId id="335" r:id="rId29"/>
    <p:sldId id="336" r:id="rId30"/>
    <p:sldId id="334" r:id="rId31"/>
    <p:sldId id="325" r:id="rId32"/>
    <p:sldId id="314" r:id="rId33"/>
    <p:sldId id="391" r:id="rId34"/>
    <p:sldId id="327" r:id="rId35"/>
    <p:sldId id="337" r:id="rId36"/>
    <p:sldId id="268" r:id="rId37"/>
    <p:sldId id="269" r:id="rId38"/>
    <p:sldId id="272" r:id="rId39"/>
    <p:sldId id="271" r:id="rId40"/>
    <p:sldId id="274" r:id="rId41"/>
    <p:sldId id="329" r:id="rId42"/>
    <p:sldId id="339" r:id="rId43"/>
    <p:sldId id="348" r:id="rId44"/>
    <p:sldId id="349" r:id="rId45"/>
    <p:sldId id="275" r:id="rId46"/>
    <p:sldId id="358" r:id="rId47"/>
    <p:sldId id="371" r:id="rId48"/>
    <p:sldId id="372" r:id="rId49"/>
    <p:sldId id="373" r:id="rId50"/>
    <p:sldId id="359" r:id="rId51"/>
    <p:sldId id="360" r:id="rId52"/>
    <p:sldId id="361" r:id="rId53"/>
    <p:sldId id="363" r:id="rId54"/>
    <p:sldId id="364" r:id="rId55"/>
    <p:sldId id="365" r:id="rId56"/>
    <p:sldId id="387" r:id="rId57"/>
    <p:sldId id="366" r:id="rId58"/>
    <p:sldId id="392" r:id="rId59"/>
    <p:sldId id="276" r:id="rId60"/>
    <p:sldId id="367" r:id="rId61"/>
    <p:sldId id="340" r:id="rId62"/>
    <p:sldId id="382" r:id="rId63"/>
    <p:sldId id="375" r:id="rId64"/>
    <p:sldId id="277" r:id="rId65"/>
    <p:sldId id="338" r:id="rId66"/>
    <p:sldId id="352" r:id="rId67"/>
    <p:sldId id="378" r:id="rId68"/>
    <p:sldId id="341" r:id="rId69"/>
    <p:sldId id="305" r:id="rId70"/>
    <p:sldId id="379" r:id="rId71"/>
    <p:sldId id="353" r:id="rId72"/>
    <p:sldId id="309" r:id="rId73"/>
    <p:sldId id="383" r:id="rId74"/>
    <p:sldId id="384" r:id="rId75"/>
    <p:sldId id="376" r:id="rId76"/>
    <p:sldId id="377" r:id="rId77"/>
    <p:sldId id="385" r:id="rId78"/>
    <p:sldId id="386" r:id="rId79"/>
    <p:sldId id="380" r:id="rId80"/>
    <p:sldId id="393" r:id="rId81"/>
    <p:sldId id="310" r:id="rId82"/>
    <p:sldId id="330" r:id="rId83"/>
    <p:sldId id="331" r:id="rId84"/>
    <p:sldId id="292" r:id="rId85"/>
    <p:sldId id="293" r:id="rId86"/>
    <p:sldId id="342" r:id="rId87"/>
    <p:sldId id="294" r:id="rId88"/>
    <p:sldId id="394" r:id="rId89"/>
    <p:sldId id="345" r:id="rId90"/>
    <p:sldId id="395" r:id="rId91"/>
    <p:sldId id="296" r:id="rId92"/>
    <p:sldId id="350" r:id="rId93"/>
    <p:sldId id="388" r:id="rId94"/>
    <p:sldId id="295" r:id="rId95"/>
    <p:sldId id="354" r:id="rId96"/>
    <p:sldId id="297" r:id="rId97"/>
    <p:sldId id="344" r:id="rId98"/>
    <p:sldId id="315" r:id="rId9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66FFCC"/>
    <a:srgbClr val="F05E30"/>
    <a:srgbClr val="FF9900"/>
    <a:srgbClr val="00FFFF"/>
    <a:srgbClr val="FFFF00"/>
    <a:srgbClr val="067C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574" autoAdjust="0"/>
  </p:normalViewPr>
  <p:slideViewPr>
    <p:cSldViewPr>
      <p:cViewPr>
        <p:scale>
          <a:sx n="75" d="100"/>
          <a:sy n="75" d="100"/>
        </p:scale>
        <p:origin x="-1224" y="-72"/>
      </p:cViewPr>
      <p:guideLst>
        <p:guide orient="horz" pos="2659"/>
        <p:guide pos="32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3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viewProps" Target="viewProps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hanyi%20J&#243;zsef\Documents\powerpoint\KONFERENCIA\2008\Talaj\27CMJH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Tihanyi%20J&#243;zsef\Documents\powerpoint\KONFERENCIA\2008\Talaj\27CMJH.xls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ihanyi%20J&#243;zsef\Documents\powerpoint\KONFERENCIA\2008\Talaj\27CMJH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04396325459318"/>
          <c:y val="2.8252405949256341E-2"/>
          <c:w val="0.84112270341207351"/>
          <c:h val="0.8326195683872849"/>
        </c:manualLayout>
      </c:layout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Munka2!$A$1:$A$841</c:f>
              <c:numCache>
                <c:formatCode>General</c:formatCode>
                <c:ptCount val="841"/>
                <c:pt idx="0">
                  <c:v>0</c:v>
                </c:pt>
                <c:pt idx="1">
                  <c:v>1.6700000000000021</c:v>
                </c:pt>
                <c:pt idx="2">
                  <c:v>3.3299999999999987</c:v>
                </c:pt>
                <c:pt idx="3">
                  <c:v>5</c:v>
                </c:pt>
                <c:pt idx="4">
                  <c:v>6.67</c:v>
                </c:pt>
                <c:pt idx="5">
                  <c:v>8.33</c:v>
                </c:pt>
                <c:pt idx="6">
                  <c:v>10</c:v>
                </c:pt>
                <c:pt idx="7">
                  <c:v>11.67</c:v>
                </c:pt>
                <c:pt idx="8">
                  <c:v>13.33</c:v>
                </c:pt>
                <c:pt idx="9">
                  <c:v>15</c:v>
                </c:pt>
                <c:pt idx="10">
                  <c:v>16.670000000000005</c:v>
                </c:pt>
                <c:pt idx="11">
                  <c:v>18.329999999999988</c:v>
                </c:pt>
                <c:pt idx="12">
                  <c:v>20</c:v>
                </c:pt>
                <c:pt idx="13">
                  <c:v>21.67</c:v>
                </c:pt>
                <c:pt idx="14">
                  <c:v>23.330000000000005</c:v>
                </c:pt>
                <c:pt idx="15">
                  <c:v>25</c:v>
                </c:pt>
                <c:pt idx="16">
                  <c:v>26.67</c:v>
                </c:pt>
                <c:pt idx="17">
                  <c:v>28.330000000000005</c:v>
                </c:pt>
                <c:pt idx="18">
                  <c:v>30</c:v>
                </c:pt>
                <c:pt idx="19">
                  <c:v>31.67</c:v>
                </c:pt>
                <c:pt idx="20">
                  <c:v>33.33</c:v>
                </c:pt>
                <c:pt idx="21">
                  <c:v>35</c:v>
                </c:pt>
                <c:pt idx="22">
                  <c:v>36.67</c:v>
                </c:pt>
                <c:pt idx="23">
                  <c:v>38.33</c:v>
                </c:pt>
                <c:pt idx="24">
                  <c:v>40</c:v>
                </c:pt>
                <c:pt idx="25">
                  <c:v>41.67</c:v>
                </c:pt>
                <c:pt idx="26">
                  <c:v>43.33</c:v>
                </c:pt>
                <c:pt idx="27">
                  <c:v>45</c:v>
                </c:pt>
                <c:pt idx="28">
                  <c:v>46.67</c:v>
                </c:pt>
                <c:pt idx="29">
                  <c:v>48.33</c:v>
                </c:pt>
                <c:pt idx="30">
                  <c:v>50</c:v>
                </c:pt>
                <c:pt idx="31">
                  <c:v>51.67</c:v>
                </c:pt>
                <c:pt idx="32">
                  <c:v>53.33</c:v>
                </c:pt>
                <c:pt idx="33">
                  <c:v>55</c:v>
                </c:pt>
                <c:pt idx="34">
                  <c:v>56.67</c:v>
                </c:pt>
                <c:pt idx="35">
                  <c:v>58.33</c:v>
                </c:pt>
                <c:pt idx="36">
                  <c:v>60</c:v>
                </c:pt>
                <c:pt idx="37">
                  <c:v>61.67</c:v>
                </c:pt>
                <c:pt idx="38">
                  <c:v>63.33</c:v>
                </c:pt>
                <c:pt idx="39">
                  <c:v>65</c:v>
                </c:pt>
                <c:pt idx="40">
                  <c:v>66.669999999999987</c:v>
                </c:pt>
                <c:pt idx="41">
                  <c:v>68.33</c:v>
                </c:pt>
                <c:pt idx="42">
                  <c:v>70</c:v>
                </c:pt>
                <c:pt idx="43">
                  <c:v>71.669999999999987</c:v>
                </c:pt>
                <c:pt idx="44">
                  <c:v>73.33</c:v>
                </c:pt>
                <c:pt idx="45">
                  <c:v>75</c:v>
                </c:pt>
                <c:pt idx="46">
                  <c:v>76.669999999999987</c:v>
                </c:pt>
                <c:pt idx="47">
                  <c:v>78.33</c:v>
                </c:pt>
                <c:pt idx="48">
                  <c:v>80</c:v>
                </c:pt>
                <c:pt idx="49">
                  <c:v>81.669999999999987</c:v>
                </c:pt>
                <c:pt idx="50">
                  <c:v>83.33</c:v>
                </c:pt>
                <c:pt idx="51">
                  <c:v>85</c:v>
                </c:pt>
                <c:pt idx="52">
                  <c:v>86.669999999999987</c:v>
                </c:pt>
                <c:pt idx="53">
                  <c:v>88.33</c:v>
                </c:pt>
                <c:pt idx="54">
                  <c:v>90</c:v>
                </c:pt>
                <c:pt idx="55">
                  <c:v>91.669999999999987</c:v>
                </c:pt>
                <c:pt idx="56">
                  <c:v>93.33</c:v>
                </c:pt>
                <c:pt idx="57">
                  <c:v>95</c:v>
                </c:pt>
                <c:pt idx="58">
                  <c:v>96.669999999999987</c:v>
                </c:pt>
                <c:pt idx="59">
                  <c:v>98.33</c:v>
                </c:pt>
                <c:pt idx="60">
                  <c:v>100</c:v>
                </c:pt>
                <c:pt idx="61">
                  <c:v>101.66999999999999</c:v>
                </c:pt>
                <c:pt idx="62">
                  <c:v>103.33</c:v>
                </c:pt>
                <c:pt idx="63">
                  <c:v>105</c:v>
                </c:pt>
                <c:pt idx="64">
                  <c:v>106.66999999999999</c:v>
                </c:pt>
                <c:pt idx="65">
                  <c:v>108.33</c:v>
                </c:pt>
                <c:pt idx="66">
                  <c:v>110</c:v>
                </c:pt>
                <c:pt idx="67">
                  <c:v>111.66999999999999</c:v>
                </c:pt>
                <c:pt idx="68">
                  <c:v>113.33</c:v>
                </c:pt>
                <c:pt idx="69">
                  <c:v>115</c:v>
                </c:pt>
                <c:pt idx="70">
                  <c:v>116.66999999999999</c:v>
                </c:pt>
                <c:pt idx="71">
                  <c:v>118.33</c:v>
                </c:pt>
                <c:pt idx="72">
                  <c:v>120</c:v>
                </c:pt>
                <c:pt idx="73">
                  <c:v>121.66999999999999</c:v>
                </c:pt>
                <c:pt idx="74">
                  <c:v>123.33</c:v>
                </c:pt>
                <c:pt idx="75">
                  <c:v>125</c:v>
                </c:pt>
                <c:pt idx="76">
                  <c:v>126.66999999999999</c:v>
                </c:pt>
                <c:pt idx="77">
                  <c:v>128.33000000000001</c:v>
                </c:pt>
                <c:pt idx="78">
                  <c:v>130</c:v>
                </c:pt>
                <c:pt idx="79">
                  <c:v>131.66999999999999</c:v>
                </c:pt>
                <c:pt idx="80">
                  <c:v>133.33000000000001</c:v>
                </c:pt>
                <c:pt idx="81">
                  <c:v>135</c:v>
                </c:pt>
                <c:pt idx="82">
                  <c:v>136.66999999999999</c:v>
                </c:pt>
                <c:pt idx="83">
                  <c:v>138.33000000000001</c:v>
                </c:pt>
                <c:pt idx="84">
                  <c:v>140</c:v>
                </c:pt>
                <c:pt idx="85">
                  <c:v>141.66999999999999</c:v>
                </c:pt>
                <c:pt idx="86">
                  <c:v>143.33000000000001</c:v>
                </c:pt>
                <c:pt idx="87">
                  <c:v>145</c:v>
                </c:pt>
                <c:pt idx="88">
                  <c:v>146.66999999999999</c:v>
                </c:pt>
                <c:pt idx="89">
                  <c:v>148.33000000000001</c:v>
                </c:pt>
                <c:pt idx="90">
                  <c:v>150</c:v>
                </c:pt>
                <c:pt idx="91">
                  <c:v>151.66999999999999</c:v>
                </c:pt>
                <c:pt idx="92">
                  <c:v>153.33000000000001</c:v>
                </c:pt>
                <c:pt idx="93">
                  <c:v>155</c:v>
                </c:pt>
                <c:pt idx="94">
                  <c:v>156.66999999999999</c:v>
                </c:pt>
                <c:pt idx="95">
                  <c:v>158.33000000000001</c:v>
                </c:pt>
                <c:pt idx="96">
                  <c:v>160</c:v>
                </c:pt>
                <c:pt idx="97">
                  <c:v>161.66999999999999</c:v>
                </c:pt>
                <c:pt idx="98">
                  <c:v>163.33000000000001</c:v>
                </c:pt>
                <c:pt idx="99">
                  <c:v>165</c:v>
                </c:pt>
                <c:pt idx="100">
                  <c:v>166.67</c:v>
                </c:pt>
                <c:pt idx="101">
                  <c:v>168.33</c:v>
                </c:pt>
                <c:pt idx="102">
                  <c:v>170</c:v>
                </c:pt>
                <c:pt idx="103">
                  <c:v>171.67</c:v>
                </c:pt>
                <c:pt idx="104">
                  <c:v>173.33</c:v>
                </c:pt>
                <c:pt idx="105">
                  <c:v>175</c:v>
                </c:pt>
                <c:pt idx="106">
                  <c:v>176.67</c:v>
                </c:pt>
                <c:pt idx="107">
                  <c:v>178.33</c:v>
                </c:pt>
                <c:pt idx="108">
                  <c:v>180</c:v>
                </c:pt>
                <c:pt idx="109">
                  <c:v>181.67</c:v>
                </c:pt>
                <c:pt idx="110">
                  <c:v>183.33</c:v>
                </c:pt>
                <c:pt idx="111">
                  <c:v>185</c:v>
                </c:pt>
                <c:pt idx="112">
                  <c:v>186.67</c:v>
                </c:pt>
                <c:pt idx="113">
                  <c:v>188.33</c:v>
                </c:pt>
                <c:pt idx="114">
                  <c:v>190</c:v>
                </c:pt>
                <c:pt idx="115">
                  <c:v>191.67</c:v>
                </c:pt>
                <c:pt idx="116">
                  <c:v>193.33</c:v>
                </c:pt>
                <c:pt idx="117">
                  <c:v>195</c:v>
                </c:pt>
                <c:pt idx="118">
                  <c:v>196.67</c:v>
                </c:pt>
                <c:pt idx="119">
                  <c:v>198.33</c:v>
                </c:pt>
                <c:pt idx="120">
                  <c:v>200</c:v>
                </c:pt>
                <c:pt idx="121">
                  <c:v>201.67</c:v>
                </c:pt>
                <c:pt idx="122">
                  <c:v>203.33</c:v>
                </c:pt>
                <c:pt idx="123">
                  <c:v>205</c:v>
                </c:pt>
                <c:pt idx="124">
                  <c:v>206.67</c:v>
                </c:pt>
                <c:pt idx="125">
                  <c:v>208.33</c:v>
                </c:pt>
                <c:pt idx="126">
                  <c:v>210</c:v>
                </c:pt>
                <c:pt idx="127">
                  <c:v>211.67</c:v>
                </c:pt>
                <c:pt idx="128">
                  <c:v>213.33</c:v>
                </c:pt>
                <c:pt idx="129">
                  <c:v>215</c:v>
                </c:pt>
                <c:pt idx="130">
                  <c:v>216.67</c:v>
                </c:pt>
                <c:pt idx="131">
                  <c:v>218.33</c:v>
                </c:pt>
                <c:pt idx="132">
                  <c:v>220</c:v>
                </c:pt>
                <c:pt idx="133">
                  <c:v>221.67</c:v>
                </c:pt>
                <c:pt idx="134">
                  <c:v>223.33</c:v>
                </c:pt>
                <c:pt idx="135">
                  <c:v>225</c:v>
                </c:pt>
                <c:pt idx="136">
                  <c:v>226.67</c:v>
                </c:pt>
                <c:pt idx="137">
                  <c:v>228.33</c:v>
                </c:pt>
                <c:pt idx="138">
                  <c:v>230</c:v>
                </c:pt>
                <c:pt idx="139">
                  <c:v>231.67</c:v>
                </c:pt>
                <c:pt idx="140">
                  <c:v>233.33</c:v>
                </c:pt>
                <c:pt idx="141">
                  <c:v>235</c:v>
                </c:pt>
                <c:pt idx="142">
                  <c:v>236.67</c:v>
                </c:pt>
                <c:pt idx="143">
                  <c:v>238.33</c:v>
                </c:pt>
                <c:pt idx="144">
                  <c:v>240</c:v>
                </c:pt>
                <c:pt idx="145">
                  <c:v>241.67</c:v>
                </c:pt>
                <c:pt idx="146">
                  <c:v>243.33</c:v>
                </c:pt>
                <c:pt idx="147">
                  <c:v>245</c:v>
                </c:pt>
                <c:pt idx="148">
                  <c:v>246.67</c:v>
                </c:pt>
                <c:pt idx="149">
                  <c:v>248.33</c:v>
                </c:pt>
                <c:pt idx="150">
                  <c:v>250</c:v>
                </c:pt>
                <c:pt idx="151">
                  <c:v>251.67</c:v>
                </c:pt>
                <c:pt idx="152">
                  <c:v>253.33</c:v>
                </c:pt>
                <c:pt idx="153">
                  <c:v>255</c:v>
                </c:pt>
                <c:pt idx="154">
                  <c:v>256.67</c:v>
                </c:pt>
                <c:pt idx="155">
                  <c:v>258.33</c:v>
                </c:pt>
                <c:pt idx="156">
                  <c:v>260</c:v>
                </c:pt>
                <c:pt idx="157">
                  <c:v>261.67</c:v>
                </c:pt>
                <c:pt idx="158">
                  <c:v>263.33</c:v>
                </c:pt>
                <c:pt idx="159">
                  <c:v>265</c:v>
                </c:pt>
                <c:pt idx="160">
                  <c:v>266.67</c:v>
                </c:pt>
                <c:pt idx="161">
                  <c:v>268.33</c:v>
                </c:pt>
                <c:pt idx="162">
                  <c:v>270</c:v>
                </c:pt>
                <c:pt idx="163">
                  <c:v>271.67</c:v>
                </c:pt>
                <c:pt idx="164">
                  <c:v>273.33</c:v>
                </c:pt>
                <c:pt idx="165">
                  <c:v>275</c:v>
                </c:pt>
                <c:pt idx="166">
                  <c:v>276.67</c:v>
                </c:pt>
                <c:pt idx="167">
                  <c:v>278.33</c:v>
                </c:pt>
                <c:pt idx="168">
                  <c:v>280</c:v>
                </c:pt>
                <c:pt idx="169">
                  <c:v>281.67</c:v>
                </c:pt>
                <c:pt idx="170">
                  <c:v>283.33</c:v>
                </c:pt>
                <c:pt idx="171">
                  <c:v>285</c:v>
                </c:pt>
                <c:pt idx="172">
                  <c:v>286.67</c:v>
                </c:pt>
                <c:pt idx="173">
                  <c:v>288.33</c:v>
                </c:pt>
                <c:pt idx="174">
                  <c:v>290</c:v>
                </c:pt>
                <c:pt idx="175">
                  <c:v>291.67</c:v>
                </c:pt>
                <c:pt idx="176">
                  <c:v>293.33</c:v>
                </c:pt>
                <c:pt idx="177">
                  <c:v>295</c:v>
                </c:pt>
                <c:pt idx="178">
                  <c:v>296.67</c:v>
                </c:pt>
                <c:pt idx="179">
                  <c:v>298.33</c:v>
                </c:pt>
                <c:pt idx="180">
                  <c:v>300</c:v>
                </c:pt>
                <c:pt idx="181">
                  <c:v>301.67</c:v>
                </c:pt>
                <c:pt idx="182">
                  <c:v>303.33</c:v>
                </c:pt>
                <c:pt idx="183">
                  <c:v>305</c:v>
                </c:pt>
                <c:pt idx="184">
                  <c:v>306.67</c:v>
                </c:pt>
                <c:pt idx="185">
                  <c:v>308.33</c:v>
                </c:pt>
                <c:pt idx="186">
                  <c:v>310</c:v>
                </c:pt>
                <c:pt idx="187">
                  <c:v>311.67</c:v>
                </c:pt>
                <c:pt idx="188">
                  <c:v>313.33</c:v>
                </c:pt>
                <c:pt idx="189">
                  <c:v>315</c:v>
                </c:pt>
                <c:pt idx="190">
                  <c:v>316.67</c:v>
                </c:pt>
                <c:pt idx="191">
                  <c:v>318.33</c:v>
                </c:pt>
                <c:pt idx="192">
                  <c:v>320</c:v>
                </c:pt>
                <c:pt idx="193">
                  <c:v>321.67</c:v>
                </c:pt>
                <c:pt idx="194">
                  <c:v>323.33</c:v>
                </c:pt>
                <c:pt idx="195">
                  <c:v>325</c:v>
                </c:pt>
                <c:pt idx="196">
                  <c:v>326.67</c:v>
                </c:pt>
                <c:pt idx="197">
                  <c:v>328.33</c:v>
                </c:pt>
                <c:pt idx="198">
                  <c:v>330</c:v>
                </c:pt>
                <c:pt idx="199">
                  <c:v>331.67</c:v>
                </c:pt>
                <c:pt idx="200">
                  <c:v>333.33</c:v>
                </c:pt>
                <c:pt idx="201">
                  <c:v>335</c:v>
                </c:pt>
                <c:pt idx="202">
                  <c:v>336.67</c:v>
                </c:pt>
                <c:pt idx="203">
                  <c:v>338.33</c:v>
                </c:pt>
                <c:pt idx="204">
                  <c:v>340</c:v>
                </c:pt>
                <c:pt idx="205">
                  <c:v>341.67</c:v>
                </c:pt>
                <c:pt idx="206">
                  <c:v>343.33</c:v>
                </c:pt>
                <c:pt idx="207">
                  <c:v>345</c:v>
                </c:pt>
                <c:pt idx="208">
                  <c:v>346.67</c:v>
                </c:pt>
                <c:pt idx="209">
                  <c:v>348.33</c:v>
                </c:pt>
                <c:pt idx="210">
                  <c:v>350</c:v>
                </c:pt>
                <c:pt idx="211">
                  <c:v>351.67</c:v>
                </c:pt>
                <c:pt idx="212">
                  <c:v>353.33</c:v>
                </c:pt>
                <c:pt idx="213">
                  <c:v>355</c:v>
                </c:pt>
                <c:pt idx="214">
                  <c:v>356.67</c:v>
                </c:pt>
                <c:pt idx="215">
                  <c:v>358.33</c:v>
                </c:pt>
                <c:pt idx="216">
                  <c:v>360</c:v>
                </c:pt>
                <c:pt idx="217">
                  <c:v>361.67</c:v>
                </c:pt>
                <c:pt idx="218">
                  <c:v>363.33</c:v>
                </c:pt>
                <c:pt idx="219">
                  <c:v>365</c:v>
                </c:pt>
                <c:pt idx="220">
                  <c:v>366.67</c:v>
                </c:pt>
                <c:pt idx="221">
                  <c:v>368.33</c:v>
                </c:pt>
                <c:pt idx="222">
                  <c:v>370</c:v>
                </c:pt>
                <c:pt idx="223">
                  <c:v>371.67</c:v>
                </c:pt>
                <c:pt idx="224">
                  <c:v>373.33</c:v>
                </c:pt>
                <c:pt idx="225">
                  <c:v>375</c:v>
                </c:pt>
                <c:pt idx="226">
                  <c:v>376.67</c:v>
                </c:pt>
                <c:pt idx="227">
                  <c:v>378.33</c:v>
                </c:pt>
                <c:pt idx="228">
                  <c:v>380</c:v>
                </c:pt>
                <c:pt idx="229">
                  <c:v>381.67</c:v>
                </c:pt>
                <c:pt idx="230">
                  <c:v>383.33</c:v>
                </c:pt>
                <c:pt idx="231">
                  <c:v>385</c:v>
                </c:pt>
                <c:pt idx="232">
                  <c:v>386.67</c:v>
                </c:pt>
                <c:pt idx="233">
                  <c:v>388.33</c:v>
                </c:pt>
                <c:pt idx="234">
                  <c:v>390</c:v>
                </c:pt>
                <c:pt idx="235">
                  <c:v>391.67</c:v>
                </c:pt>
                <c:pt idx="236">
                  <c:v>393.33</c:v>
                </c:pt>
                <c:pt idx="237">
                  <c:v>395</c:v>
                </c:pt>
                <c:pt idx="238">
                  <c:v>396.67</c:v>
                </c:pt>
                <c:pt idx="239">
                  <c:v>398.33</c:v>
                </c:pt>
                <c:pt idx="240">
                  <c:v>400</c:v>
                </c:pt>
                <c:pt idx="241">
                  <c:v>401.67</c:v>
                </c:pt>
                <c:pt idx="242">
                  <c:v>403.33</c:v>
                </c:pt>
                <c:pt idx="243">
                  <c:v>405</c:v>
                </c:pt>
                <c:pt idx="244">
                  <c:v>406.67</c:v>
                </c:pt>
                <c:pt idx="245">
                  <c:v>408.33</c:v>
                </c:pt>
                <c:pt idx="246">
                  <c:v>410</c:v>
                </c:pt>
                <c:pt idx="247">
                  <c:v>411.67</c:v>
                </c:pt>
                <c:pt idx="248">
                  <c:v>413.33</c:v>
                </c:pt>
                <c:pt idx="249">
                  <c:v>415</c:v>
                </c:pt>
                <c:pt idx="250">
                  <c:v>416.67</c:v>
                </c:pt>
                <c:pt idx="251">
                  <c:v>418.33</c:v>
                </c:pt>
                <c:pt idx="252">
                  <c:v>420</c:v>
                </c:pt>
                <c:pt idx="253">
                  <c:v>421.67</c:v>
                </c:pt>
                <c:pt idx="254">
                  <c:v>423.33</c:v>
                </c:pt>
                <c:pt idx="255">
                  <c:v>425</c:v>
                </c:pt>
                <c:pt idx="256">
                  <c:v>426.67</c:v>
                </c:pt>
                <c:pt idx="257">
                  <c:v>428.33</c:v>
                </c:pt>
                <c:pt idx="258">
                  <c:v>430</c:v>
                </c:pt>
                <c:pt idx="259">
                  <c:v>431.67</c:v>
                </c:pt>
                <c:pt idx="260">
                  <c:v>433.33</c:v>
                </c:pt>
                <c:pt idx="261">
                  <c:v>435</c:v>
                </c:pt>
                <c:pt idx="262">
                  <c:v>436.67</c:v>
                </c:pt>
                <c:pt idx="263">
                  <c:v>438.33</c:v>
                </c:pt>
                <c:pt idx="264">
                  <c:v>440</c:v>
                </c:pt>
                <c:pt idx="265">
                  <c:v>441.67</c:v>
                </c:pt>
                <c:pt idx="266">
                  <c:v>443.33</c:v>
                </c:pt>
                <c:pt idx="267">
                  <c:v>445</c:v>
                </c:pt>
                <c:pt idx="268">
                  <c:v>446.67</c:v>
                </c:pt>
                <c:pt idx="269">
                  <c:v>448.33</c:v>
                </c:pt>
                <c:pt idx="270">
                  <c:v>450</c:v>
                </c:pt>
                <c:pt idx="271">
                  <c:v>451.67</c:v>
                </c:pt>
                <c:pt idx="272">
                  <c:v>453.33</c:v>
                </c:pt>
                <c:pt idx="273">
                  <c:v>455</c:v>
                </c:pt>
                <c:pt idx="274">
                  <c:v>456.67</c:v>
                </c:pt>
                <c:pt idx="275">
                  <c:v>458.33</c:v>
                </c:pt>
                <c:pt idx="276">
                  <c:v>460</c:v>
                </c:pt>
                <c:pt idx="277">
                  <c:v>461.67</c:v>
                </c:pt>
                <c:pt idx="278">
                  <c:v>463.33</c:v>
                </c:pt>
                <c:pt idx="279">
                  <c:v>465</c:v>
                </c:pt>
                <c:pt idx="280">
                  <c:v>466.67</c:v>
                </c:pt>
                <c:pt idx="281">
                  <c:v>468.33</c:v>
                </c:pt>
                <c:pt idx="282">
                  <c:v>470</c:v>
                </c:pt>
                <c:pt idx="283">
                  <c:v>471.67</c:v>
                </c:pt>
                <c:pt idx="284">
                  <c:v>473.33</c:v>
                </c:pt>
                <c:pt idx="285">
                  <c:v>475</c:v>
                </c:pt>
                <c:pt idx="286">
                  <c:v>476.67</c:v>
                </c:pt>
                <c:pt idx="287">
                  <c:v>478.33</c:v>
                </c:pt>
                <c:pt idx="288">
                  <c:v>480</c:v>
                </c:pt>
                <c:pt idx="289">
                  <c:v>481.67</c:v>
                </c:pt>
                <c:pt idx="290">
                  <c:v>483.33</c:v>
                </c:pt>
                <c:pt idx="291">
                  <c:v>485</c:v>
                </c:pt>
                <c:pt idx="292">
                  <c:v>486.67</c:v>
                </c:pt>
                <c:pt idx="293">
                  <c:v>488.33</c:v>
                </c:pt>
                <c:pt idx="294">
                  <c:v>490</c:v>
                </c:pt>
                <c:pt idx="295">
                  <c:v>491.67</c:v>
                </c:pt>
                <c:pt idx="296">
                  <c:v>493.33</c:v>
                </c:pt>
                <c:pt idx="297">
                  <c:v>495</c:v>
                </c:pt>
                <c:pt idx="298">
                  <c:v>496.67</c:v>
                </c:pt>
                <c:pt idx="299">
                  <c:v>498.33</c:v>
                </c:pt>
                <c:pt idx="300">
                  <c:v>500</c:v>
                </c:pt>
                <c:pt idx="301">
                  <c:v>501.67</c:v>
                </c:pt>
                <c:pt idx="302">
                  <c:v>503.33</c:v>
                </c:pt>
                <c:pt idx="303">
                  <c:v>505</c:v>
                </c:pt>
                <c:pt idx="304">
                  <c:v>506.67</c:v>
                </c:pt>
                <c:pt idx="305">
                  <c:v>508.33</c:v>
                </c:pt>
                <c:pt idx="306">
                  <c:v>510</c:v>
                </c:pt>
                <c:pt idx="307">
                  <c:v>511.67</c:v>
                </c:pt>
                <c:pt idx="308">
                  <c:v>513.32999999999947</c:v>
                </c:pt>
                <c:pt idx="309">
                  <c:v>515</c:v>
                </c:pt>
                <c:pt idx="310">
                  <c:v>516.66999999999996</c:v>
                </c:pt>
                <c:pt idx="311">
                  <c:v>518.32999999999947</c:v>
                </c:pt>
                <c:pt idx="312">
                  <c:v>520</c:v>
                </c:pt>
                <c:pt idx="313">
                  <c:v>521.66999999999996</c:v>
                </c:pt>
                <c:pt idx="314">
                  <c:v>523.32999999999947</c:v>
                </c:pt>
                <c:pt idx="315">
                  <c:v>525</c:v>
                </c:pt>
                <c:pt idx="316">
                  <c:v>526.66999999999996</c:v>
                </c:pt>
                <c:pt idx="317">
                  <c:v>528.32999999999947</c:v>
                </c:pt>
                <c:pt idx="318">
                  <c:v>530</c:v>
                </c:pt>
                <c:pt idx="319">
                  <c:v>531.66999999999996</c:v>
                </c:pt>
                <c:pt idx="320">
                  <c:v>533.32999999999947</c:v>
                </c:pt>
                <c:pt idx="321">
                  <c:v>535</c:v>
                </c:pt>
                <c:pt idx="322">
                  <c:v>536.66999999999996</c:v>
                </c:pt>
                <c:pt idx="323">
                  <c:v>538.32999999999947</c:v>
                </c:pt>
                <c:pt idx="324">
                  <c:v>540</c:v>
                </c:pt>
                <c:pt idx="325">
                  <c:v>541.66999999999996</c:v>
                </c:pt>
                <c:pt idx="326">
                  <c:v>543.32999999999947</c:v>
                </c:pt>
                <c:pt idx="327">
                  <c:v>545</c:v>
                </c:pt>
                <c:pt idx="328">
                  <c:v>546.66999999999996</c:v>
                </c:pt>
                <c:pt idx="329">
                  <c:v>548.32999999999947</c:v>
                </c:pt>
                <c:pt idx="330">
                  <c:v>550</c:v>
                </c:pt>
                <c:pt idx="331">
                  <c:v>551.66999999999996</c:v>
                </c:pt>
                <c:pt idx="332">
                  <c:v>553.32999999999947</c:v>
                </c:pt>
                <c:pt idx="333">
                  <c:v>555</c:v>
                </c:pt>
                <c:pt idx="334">
                  <c:v>556.66999999999996</c:v>
                </c:pt>
                <c:pt idx="335">
                  <c:v>558.32999999999947</c:v>
                </c:pt>
                <c:pt idx="336">
                  <c:v>560</c:v>
                </c:pt>
                <c:pt idx="337">
                  <c:v>561.66999999999996</c:v>
                </c:pt>
                <c:pt idx="338">
                  <c:v>563.32999999999947</c:v>
                </c:pt>
                <c:pt idx="339">
                  <c:v>565</c:v>
                </c:pt>
                <c:pt idx="340">
                  <c:v>566.66999999999996</c:v>
                </c:pt>
                <c:pt idx="341">
                  <c:v>568.32999999999947</c:v>
                </c:pt>
                <c:pt idx="342">
                  <c:v>570</c:v>
                </c:pt>
                <c:pt idx="343">
                  <c:v>571.66999999999996</c:v>
                </c:pt>
                <c:pt idx="344">
                  <c:v>573.32999999999947</c:v>
                </c:pt>
                <c:pt idx="345">
                  <c:v>575</c:v>
                </c:pt>
                <c:pt idx="346">
                  <c:v>576.66999999999996</c:v>
                </c:pt>
                <c:pt idx="347">
                  <c:v>578.32999999999947</c:v>
                </c:pt>
                <c:pt idx="348">
                  <c:v>580</c:v>
                </c:pt>
                <c:pt idx="349">
                  <c:v>581.66999999999996</c:v>
                </c:pt>
                <c:pt idx="350">
                  <c:v>583.32999999999947</c:v>
                </c:pt>
                <c:pt idx="351">
                  <c:v>585</c:v>
                </c:pt>
                <c:pt idx="352">
                  <c:v>586.66999999999996</c:v>
                </c:pt>
                <c:pt idx="353">
                  <c:v>588.32999999999947</c:v>
                </c:pt>
                <c:pt idx="354">
                  <c:v>590</c:v>
                </c:pt>
                <c:pt idx="355">
                  <c:v>591.66999999999996</c:v>
                </c:pt>
                <c:pt idx="356">
                  <c:v>593.32999999999947</c:v>
                </c:pt>
                <c:pt idx="357">
                  <c:v>595</c:v>
                </c:pt>
                <c:pt idx="358">
                  <c:v>596.66999999999996</c:v>
                </c:pt>
                <c:pt idx="359">
                  <c:v>598.32999999999947</c:v>
                </c:pt>
                <c:pt idx="360">
                  <c:v>600</c:v>
                </c:pt>
                <c:pt idx="361">
                  <c:v>601.66999999999996</c:v>
                </c:pt>
                <c:pt idx="362">
                  <c:v>603.32999999999947</c:v>
                </c:pt>
                <c:pt idx="363">
                  <c:v>605</c:v>
                </c:pt>
                <c:pt idx="364">
                  <c:v>606.66999999999996</c:v>
                </c:pt>
                <c:pt idx="365">
                  <c:v>608.32999999999947</c:v>
                </c:pt>
                <c:pt idx="366">
                  <c:v>610</c:v>
                </c:pt>
                <c:pt idx="367">
                  <c:v>611.66999999999996</c:v>
                </c:pt>
                <c:pt idx="368">
                  <c:v>613.32999999999947</c:v>
                </c:pt>
                <c:pt idx="369">
                  <c:v>615</c:v>
                </c:pt>
                <c:pt idx="370">
                  <c:v>616.66999999999996</c:v>
                </c:pt>
                <c:pt idx="371">
                  <c:v>618.32999999999947</c:v>
                </c:pt>
                <c:pt idx="372">
                  <c:v>620</c:v>
                </c:pt>
                <c:pt idx="373">
                  <c:v>621.66999999999996</c:v>
                </c:pt>
                <c:pt idx="374">
                  <c:v>623.32999999999947</c:v>
                </c:pt>
                <c:pt idx="375">
                  <c:v>625</c:v>
                </c:pt>
                <c:pt idx="376">
                  <c:v>626.66999999999996</c:v>
                </c:pt>
                <c:pt idx="377">
                  <c:v>628.32999999999947</c:v>
                </c:pt>
                <c:pt idx="378">
                  <c:v>630</c:v>
                </c:pt>
                <c:pt idx="379">
                  <c:v>631.66999999999996</c:v>
                </c:pt>
                <c:pt idx="380">
                  <c:v>633.32999999999947</c:v>
                </c:pt>
                <c:pt idx="381">
                  <c:v>635</c:v>
                </c:pt>
                <c:pt idx="382">
                  <c:v>636.66999999999996</c:v>
                </c:pt>
                <c:pt idx="383">
                  <c:v>638.32999999999947</c:v>
                </c:pt>
                <c:pt idx="384">
                  <c:v>640</c:v>
                </c:pt>
                <c:pt idx="385">
                  <c:v>641.66999999999996</c:v>
                </c:pt>
                <c:pt idx="386">
                  <c:v>643.32999999999947</c:v>
                </c:pt>
                <c:pt idx="387">
                  <c:v>645</c:v>
                </c:pt>
                <c:pt idx="388">
                  <c:v>646.66999999999996</c:v>
                </c:pt>
                <c:pt idx="389">
                  <c:v>648.32999999999947</c:v>
                </c:pt>
                <c:pt idx="390">
                  <c:v>650</c:v>
                </c:pt>
                <c:pt idx="391">
                  <c:v>651.66999999999996</c:v>
                </c:pt>
                <c:pt idx="392">
                  <c:v>653.32999999999947</c:v>
                </c:pt>
                <c:pt idx="393">
                  <c:v>655</c:v>
                </c:pt>
                <c:pt idx="394">
                  <c:v>656.67000000000053</c:v>
                </c:pt>
                <c:pt idx="395">
                  <c:v>658.32999999999947</c:v>
                </c:pt>
                <c:pt idx="396">
                  <c:v>660</c:v>
                </c:pt>
                <c:pt idx="397">
                  <c:v>661.67000000000053</c:v>
                </c:pt>
                <c:pt idx="398">
                  <c:v>663.32999999999947</c:v>
                </c:pt>
                <c:pt idx="399">
                  <c:v>665</c:v>
                </c:pt>
                <c:pt idx="400">
                  <c:v>666.67000000000053</c:v>
                </c:pt>
                <c:pt idx="401">
                  <c:v>668.32999999999947</c:v>
                </c:pt>
                <c:pt idx="402">
                  <c:v>670</c:v>
                </c:pt>
                <c:pt idx="403">
                  <c:v>671.67000000000053</c:v>
                </c:pt>
                <c:pt idx="404">
                  <c:v>673.32999999999947</c:v>
                </c:pt>
                <c:pt idx="405">
                  <c:v>675</c:v>
                </c:pt>
                <c:pt idx="406">
                  <c:v>676.67000000000053</c:v>
                </c:pt>
                <c:pt idx="407">
                  <c:v>678.32999999999947</c:v>
                </c:pt>
                <c:pt idx="408">
                  <c:v>680</c:v>
                </c:pt>
                <c:pt idx="409">
                  <c:v>681.67000000000053</c:v>
                </c:pt>
                <c:pt idx="410">
                  <c:v>683.32999999999947</c:v>
                </c:pt>
                <c:pt idx="411">
                  <c:v>685</c:v>
                </c:pt>
                <c:pt idx="412">
                  <c:v>686.67000000000053</c:v>
                </c:pt>
                <c:pt idx="413">
                  <c:v>688.32999999999947</c:v>
                </c:pt>
                <c:pt idx="414">
                  <c:v>690</c:v>
                </c:pt>
                <c:pt idx="415">
                  <c:v>691.67000000000053</c:v>
                </c:pt>
                <c:pt idx="416">
                  <c:v>693.32999999999947</c:v>
                </c:pt>
                <c:pt idx="417">
                  <c:v>695</c:v>
                </c:pt>
                <c:pt idx="418">
                  <c:v>696.67000000000053</c:v>
                </c:pt>
                <c:pt idx="419">
                  <c:v>698.32999999999947</c:v>
                </c:pt>
                <c:pt idx="420">
                  <c:v>700</c:v>
                </c:pt>
                <c:pt idx="421">
                  <c:v>701.67000000000053</c:v>
                </c:pt>
                <c:pt idx="422">
                  <c:v>703.32999999999947</c:v>
                </c:pt>
                <c:pt idx="423">
                  <c:v>705</c:v>
                </c:pt>
                <c:pt idx="424">
                  <c:v>706.67000000000053</c:v>
                </c:pt>
                <c:pt idx="425">
                  <c:v>708.32999999999947</c:v>
                </c:pt>
                <c:pt idx="426">
                  <c:v>710</c:v>
                </c:pt>
                <c:pt idx="427">
                  <c:v>711.67000000000053</c:v>
                </c:pt>
                <c:pt idx="428">
                  <c:v>713.32999999999947</c:v>
                </c:pt>
                <c:pt idx="429">
                  <c:v>715</c:v>
                </c:pt>
                <c:pt idx="430">
                  <c:v>716.67000000000053</c:v>
                </c:pt>
                <c:pt idx="431">
                  <c:v>718.32999999999947</c:v>
                </c:pt>
                <c:pt idx="432">
                  <c:v>720</c:v>
                </c:pt>
                <c:pt idx="433">
                  <c:v>721.67000000000053</c:v>
                </c:pt>
                <c:pt idx="434">
                  <c:v>723.32999999999947</c:v>
                </c:pt>
                <c:pt idx="435">
                  <c:v>725</c:v>
                </c:pt>
                <c:pt idx="436">
                  <c:v>726.67000000000053</c:v>
                </c:pt>
                <c:pt idx="437">
                  <c:v>728.32999999999947</c:v>
                </c:pt>
                <c:pt idx="438">
                  <c:v>730</c:v>
                </c:pt>
                <c:pt idx="439">
                  <c:v>731.67000000000053</c:v>
                </c:pt>
                <c:pt idx="440">
                  <c:v>733.32999999999947</c:v>
                </c:pt>
                <c:pt idx="441">
                  <c:v>735</c:v>
                </c:pt>
                <c:pt idx="442">
                  <c:v>736.67000000000053</c:v>
                </c:pt>
                <c:pt idx="443">
                  <c:v>738.32999999999947</c:v>
                </c:pt>
                <c:pt idx="444">
                  <c:v>740</c:v>
                </c:pt>
                <c:pt idx="445">
                  <c:v>741.67000000000053</c:v>
                </c:pt>
                <c:pt idx="446">
                  <c:v>743.32999999999947</c:v>
                </c:pt>
                <c:pt idx="447">
                  <c:v>745</c:v>
                </c:pt>
                <c:pt idx="448">
                  <c:v>746.67000000000053</c:v>
                </c:pt>
                <c:pt idx="449">
                  <c:v>748.32999999999947</c:v>
                </c:pt>
                <c:pt idx="450">
                  <c:v>750</c:v>
                </c:pt>
                <c:pt idx="451">
                  <c:v>751.67000000000053</c:v>
                </c:pt>
                <c:pt idx="452">
                  <c:v>753.32999999999947</c:v>
                </c:pt>
                <c:pt idx="453">
                  <c:v>755</c:v>
                </c:pt>
                <c:pt idx="454">
                  <c:v>756.67000000000053</c:v>
                </c:pt>
                <c:pt idx="455">
                  <c:v>758.32999999999947</c:v>
                </c:pt>
                <c:pt idx="456">
                  <c:v>760</c:v>
                </c:pt>
                <c:pt idx="457">
                  <c:v>761.67000000000053</c:v>
                </c:pt>
                <c:pt idx="458">
                  <c:v>763.32999999999947</c:v>
                </c:pt>
                <c:pt idx="459">
                  <c:v>765</c:v>
                </c:pt>
                <c:pt idx="460">
                  <c:v>766.67000000000053</c:v>
                </c:pt>
                <c:pt idx="461">
                  <c:v>768.32999999999947</c:v>
                </c:pt>
                <c:pt idx="462">
                  <c:v>770</c:v>
                </c:pt>
                <c:pt idx="463">
                  <c:v>771.67000000000053</c:v>
                </c:pt>
                <c:pt idx="464">
                  <c:v>773.32999999999947</c:v>
                </c:pt>
                <c:pt idx="465">
                  <c:v>775</c:v>
                </c:pt>
                <c:pt idx="466">
                  <c:v>776.67000000000053</c:v>
                </c:pt>
                <c:pt idx="467">
                  <c:v>778.32999999999947</c:v>
                </c:pt>
                <c:pt idx="468">
                  <c:v>780</c:v>
                </c:pt>
                <c:pt idx="469">
                  <c:v>781.67000000000053</c:v>
                </c:pt>
                <c:pt idx="470">
                  <c:v>783.32999999999947</c:v>
                </c:pt>
                <c:pt idx="471">
                  <c:v>785</c:v>
                </c:pt>
                <c:pt idx="472">
                  <c:v>786.67000000000053</c:v>
                </c:pt>
                <c:pt idx="473">
                  <c:v>788.32999999999947</c:v>
                </c:pt>
                <c:pt idx="474">
                  <c:v>790</c:v>
                </c:pt>
                <c:pt idx="475">
                  <c:v>791.67000000000053</c:v>
                </c:pt>
                <c:pt idx="476">
                  <c:v>793.32999999999947</c:v>
                </c:pt>
                <c:pt idx="477">
                  <c:v>795</c:v>
                </c:pt>
                <c:pt idx="478">
                  <c:v>796.67000000000053</c:v>
                </c:pt>
                <c:pt idx="479">
                  <c:v>798.32999999999947</c:v>
                </c:pt>
                <c:pt idx="480">
                  <c:v>800</c:v>
                </c:pt>
                <c:pt idx="481">
                  <c:v>801.67000000000053</c:v>
                </c:pt>
                <c:pt idx="482">
                  <c:v>803.32999999999947</c:v>
                </c:pt>
                <c:pt idx="483">
                  <c:v>805</c:v>
                </c:pt>
                <c:pt idx="484">
                  <c:v>806.67000000000053</c:v>
                </c:pt>
                <c:pt idx="485">
                  <c:v>808.32999999999947</c:v>
                </c:pt>
                <c:pt idx="486">
                  <c:v>810</c:v>
                </c:pt>
                <c:pt idx="487">
                  <c:v>811.67000000000053</c:v>
                </c:pt>
                <c:pt idx="488">
                  <c:v>813.32999999999947</c:v>
                </c:pt>
                <c:pt idx="489">
                  <c:v>815</c:v>
                </c:pt>
                <c:pt idx="490">
                  <c:v>816.67000000000053</c:v>
                </c:pt>
                <c:pt idx="491">
                  <c:v>818.32999999999947</c:v>
                </c:pt>
                <c:pt idx="492">
                  <c:v>820</c:v>
                </c:pt>
                <c:pt idx="493">
                  <c:v>821.67000000000053</c:v>
                </c:pt>
                <c:pt idx="494">
                  <c:v>823.32999999999947</c:v>
                </c:pt>
                <c:pt idx="495">
                  <c:v>825</c:v>
                </c:pt>
                <c:pt idx="496">
                  <c:v>826.67000000000053</c:v>
                </c:pt>
                <c:pt idx="497">
                  <c:v>828.32999999999947</c:v>
                </c:pt>
                <c:pt idx="498">
                  <c:v>830</c:v>
                </c:pt>
                <c:pt idx="499">
                  <c:v>831.67000000000053</c:v>
                </c:pt>
                <c:pt idx="500">
                  <c:v>833.32999999999947</c:v>
                </c:pt>
                <c:pt idx="501">
                  <c:v>835</c:v>
                </c:pt>
                <c:pt idx="502">
                  <c:v>836.67000000000053</c:v>
                </c:pt>
                <c:pt idx="503">
                  <c:v>838.32999999999947</c:v>
                </c:pt>
                <c:pt idx="504">
                  <c:v>840</c:v>
                </c:pt>
                <c:pt idx="505">
                  <c:v>841.67000000000053</c:v>
                </c:pt>
                <c:pt idx="506">
                  <c:v>843.32999999999947</c:v>
                </c:pt>
                <c:pt idx="507">
                  <c:v>845</c:v>
                </c:pt>
                <c:pt idx="508">
                  <c:v>846.67000000000053</c:v>
                </c:pt>
                <c:pt idx="509">
                  <c:v>848.32999999999947</c:v>
                </c:pt>
                <c:pt idx="510">
                  <c:v>850</c:v>
                </c:pt>
                <c:pt idx="511">
                  <c:v>851.67000000000053</c:v>
                </c:pt>
                <c:pt idx="512">
                  <c:v>853.32999999999947</c:v>
                </c:pt>
                <c:pt idx="513">
                  <c:v>855</c:v>
                </c:pt>
                <c:pt idx="514">
                  <c:v>856.67000000000053</c:v>
                </c:pt>
                <c:pt idx="515">
                  <c:v>858.32999999999947</c:v>
                </c:pt>
                <c:pt idx="516">
                  <c:v>860</c:v>
                </c:pt>
                <c:pt idx="517">
                  <c:v>861.67000000000053</c:v>
                </c:pt>
                <c:pt idx="518">
                  <c:v>863.32999999999947</c:v>
                </c:pt>
                <c:pt idx="519">
                  <c:v>865</c:v>
                </c:pt>
                <c:pt idx="520">
                  <c:v>866.67000000000053</c:v>
                </c:pt>
                <c:pt idx="521">
                  <c:v>868.32999999999947</c:v>
                </c:pt>
                <c:pt idx="522">
                  <c:v>870</c:v>
                </c:pt>
                <c:pt idx="523">
                  <c:v>871.67000000000053</c:v>
                </c:pt>
                <c:pt idx="524">
                  <c:v>873.32999999999947</c:v>
                </c:pt>
                <c:pt idx="525">
                  <c:v>875</c:v>
                </c:pt>
                <c:pt idx="526">
                  <c:v>876.67000000000053</c:v>
                </c:pt>
                <c:pt idx="527">
                  <c:v>878.32999999999947</c:v>
                </c:pt>
                <c:pt idx="528">
                  <c:v>880</c:v>
                </c:pt>
                <c:pt idx="529">
                  <c:v>881.67000000000053</c:v>
                </c:pt>
                <c:pt idx="530">
                  <c:v>883.32999999999947</c:v>
                </c:pt>
                <c:pt idx="531">
                  <c:v>885</c:v>
                </c:pt>
                <c:pt idx="532">
                  <c:v>886.67000000000053</c:v>
                </c:pt>
                <c:pt idx="533">
                  <c:v>888.32999999999947</c:v>
                </c:pt>
                <c:pt idx="534">
                  <c:v>890</c:v>
                </c:pt>
                <c:pt idx="535">
                  <c:v>891.67000000000053</c:v>
                </c:pt>
                <c:pt idx="536">
                  <c:v>893.32999999999947</c:v>
                </c:pt>
                <c:pt idx="537">
                  <c:v>895</c:v>
                </c:pt>
                <c:pt idx="538">
                  <c:v>896.67000000000053</c:v>
                </c:pt>
                <c:pt idx="539">
                  <c:v>898.32999999999947</c:v>
                </c:pt>
                <c:pt idx="540">
                  <c:v>900</c:v>
                </c:pt>
                <c:pt idx="541">
                  <c:v>901.67000000000053</c:v>
                </c:pt>
                <c:pt idx="542">
                  <c:v>903.32999999999947</c:v>
                </c:pt>
                <c:pt idx="543">
                  <c:v>905</c:v>
                </c:pt>
                <c:pt idx="544">
                  <c:v>906.67000000000053</c:v>
                </c:pt>
                <c:pt idx="545">
                  <c:v>908.32999999999947</c:v>
                </c:pt>
                <c:pt idx="546">
                  <c:v>910</c:v>
                </c:pt>
                <c:pt idx="547">
                  <c:v>911.67000000000053</c:v>
                </c:pt>
                <c:pt idx="548">
                  <c:v>913.32999999999947</c:v>
                </c:pt>
                <c:pt idx="549">
                  <c:v>915</c:v>
                </c:pt>
                <c:pt idx="550">
                  <c:v>916.67000000000053</c:v>
                </c:pt>
                <c:pt idx="551">
                  <c:v>918.32999999999947</c:v>
                </c:pt>
                <c:pt idx="552">
                  <c:v>920</c:v>
                </c:pt>
                <c:pt idx="553">
                  <c:v>921.67000000000053</c:v>
                </c:pt>
                <c:pt idx="554">
                  <c:v>923.32999999999947</c:v>
                </c:pt>
                <c:pt idx="555">
                  <c:v>925</c:v>
                </c:pt>
                <c:pt idx="556">
                  <c:v>926.67000000000053</c:v>
                </c:pt>
                <c:pt idx="557">
                  <c:v>928.32999999999947</c:v>
                </c:pt>
                <c:pt idx="558">
                  <c:v>930</c:v>
                </c:pt>
                <c:pt idx="559">
                  <c:v>931.67000000000053</c:v>
                </c:pt>
                <c:pt idx="560">
                  <c:v>933.32999999999947</c:v>
                </c:pt>
                <c:pt idx="561">
                  <c:v>935</c:v>
                </c:pt>
                <c:pt idx="562">
                  <c:v>936.67000000000053</c:v>
                </c:pt>
                <c:pt idx="563">
                  <c:v>938.32999999999947</c:v>
                </c:pt>
                <c:pt idx="564">
                  <c:v>940</c:v>
                </c:pt>
                <c:pt idx="565">
                  <c:v>941.67000000000053</c:v>
                </c:pt>
                <c:pt idx="566">
                  <c:v>943.32999999999947</c:v>
                </c:pt>
                <c:pt idx="567">
                  <c:v>945</c:v>
                </c:pt>
                <c:pt idx="568">
                  <c:v>946.67000000000053</c:v>
                </c:pt>
                <c:pt idx="569">
                  <c:v>948.32999999999947</c:v>
                </c:pt>
                <c:pt idx="570">
                  <c:v>950</c:v>
                </c:pt>
                <c:pt idx="571">
                  <c:v>951.67000000000053</c:v>
                </c:pt>
                <c:pt idx="572">
                  <c:v>953.32999999999947</c:v>
                </c:pt>
                <c:pt idx="573">
                  <c:v>955</c:v>
                </c:pt>
                <c:pt idx="574">
                  <c:v>956.67000000000053</c:v>
                </c:pt>
                <c:pt idx="575">
                  <c:v>958.32999999999947</c:v>
                </c:pt>
                <c:pt idx="576">
                  <c:v>960</c:v>
                </c:pt>
                <c:pt idx="577">
                  <c:v>961.67000000000053</c:v>
                </c:pt>
                <c:pt idx="578">
                  <c:v>963.32999999999947</c:v>
                </c:pt>
                <c:pt idx="579">
                  <c:v>965</c:v>
                </c:pt>
                <c:pt idx="580">
                  <c:v>966.67000000000053</c:v>
                </c:pt>
                <c:pt idx="581">
                  <c:v>968.32999999999947</c:v>
                </c:pt>
                <c:pt idx="582">
                  <c:v>970</c:v>
                </c:pt>
                <c:pt idx="583">
                  <c:v>971.67000000000053</c:v>
                </c:pt>
                <c:pt idx="584">
                  <c:v>973.32999999999947</c:v>
                </c:pt>
                <c:pt idx="585">
                  <c:v>975</c:v>
                </c:pt>
                <c:pt idx="586">
                  <c:v>976.67000000000053</c:v>
                </c:pt>
                <c:pt idx="587">
                  <c:v>978.32999999999947</c:v>
                </c:pt>
                <c:pt idx="588">
                  <c:v>980</c:v>
                </c:pt>
                <c:pt idx="589">
                  <c:v>981.67000000000053</c:v>
                </c:pt>
                <c:pt idx="590">
                  <c:v>983.32999999999947</c:v>
                </c:pt>
                <c:pt idx="591">
                  <c:v>985</c:v>
                </c:pt>
                <c:pt idx="592">
                  <c:v>986.67000000000053</c:v>
                </c:pt>
                <c:pt idx="593">
                  <c:v>988.32999999999947</c:v>
                </c:pt>
                <c:pt idx="594">
                  <c:v>990</c:v>
                </c:pt>
                <c:pt idx="595">
                  <c:v>991.67000000000053</c:v>
                </c:pt>
                <c:pt idx="596">
                  <c:v>993.32999999999947</c:v>
                </c:pt>
                <c:pt idx="597">
                  <c:v>995</c:v>
                </c:pt>
                <c:pt idx="598">
                  <c:v>996.67000000000053</c:v>
                </c:pt>
                <c:pt idx="599">
                  <c:v>998.32999999999947</c:v>
                </c:pt>
                <c:pt idx="600">
                  <c:v>1000</c:v>
                </c:pt>
                <c:pt idx="601">
                  <c:v>1001.6700000000005</c:v>
                </c:pt>
                <c:pt idx="602">
                  <c:v>1003.3299999999994</c:v>
                </c:pt>
                <c:pt idx="603">
                  <c:v>1005</c:v>
                </c:pt>
                <c:pt idx="604">
                  <c:v>1006.6700000000005</c:v>
                </c:pt>
                <c:pt idx="605">
                  <c:v>1008.3299999999994</c:v>
                </c:pt>
                <c:pt idx="606">
                  <c:v>1010</c:v>
                </c:pt>
                <c:pt idx="607">
                  <c:v>1011.6700000000005</c:v>
                </c:pt>
                <c:pt idx="608">
                  <c:v>1013.3299999999994</c:v>
                </c:pt>
                <c:pt idx="609">
                  <c:v>1015</c:v>
                </c:pt>
                <c:pt idx="610">
                  <c:v>1016.6700000000005</c:v>
                </c:pt>
                <c:pt idx="611">
                  <c:v>1018.3299999999994</c:v>
                </c:pt>
                <c:pt idx="612">
                  <c:v>1020</c:v>
                </c:pt>
                <c:pt idx="613">
                  <c:v>1021.6700000000005</c:v>
                </c:pt>
                <c:pt idx="614">
                  <c:v>1023.3299999999994</c:v>
                </c:pt>
                <c:pt idx="615">
                  <c:v>1025</c:v>
                </c:pt>
                <c:pt idx="616">
                  <c:v>1026.6699999999998</c:v>
                </c:pt>
                <c:pt idx="617">
                  <c:v>1028.33</c:v>
                </c:pt>
                <c:pt idx="618">
                  <c:v>1030</c:v>
                </c:pt>
                <c:pt idx="619">
                  <c:v>1031.6699999999998</c:v>
                </c:pt>
                <c:pt idx="620">
                  <c:v>1033.33</c:v>
                </c:pt>
                <c:pt idx="621">
                  <c:v>1035</c:v>
                </c:pt>
                <c:pt idx="622">
                  <c:v>1036.6699999999998</c:v>
                </c:pt>
                <c:pt idx="623">
                  <c:v>1038.33</c:v>
                </c:pt>
                <c:pt idx="624">
                  <c:v>1040</c:v>
                </c:pt>
                <c:pt idx="625">
                  <c:v>1041.6699999999998</c:v>
                </c:pt>
                <c:pt idx="626">
                  <c:v>1043.33</c:v>
                </c:pt>
                <c:pt idx="627">
                  <c:v>1045</c:v>
                </c:pt>
                <c:pt idx="628">
                  <c:v>1046.6699999999998</c:v>
                </c:pt>
                <c:pt idx="629">
                  <c:v>1048.33</c:v>
                </c:pt>
                <c:pt idx="630">
                  <c:v>1050</c:v>
                </c:pt>
                <c:pt idx="631">
                  <c:v>1051.6699999999998</c:v>
                </c:pt>
                <c:pt idx="632">
                  <c:v>1053.33</c:v>
                </c:pt>
                <c:pt idx="633">
                  <c:v>1055</c:v>
                </c:pt>
                <c:pt idx="634">
                  <c:v>1056.6699999999998</c:v>
                </c:pt>
                <c:pt idx="635">
                  <c:v>1058.33</c:v>
                </c:pt>
                <c:pt idx="636">
                  <c:v>1060</c:v>
                </c:pt>
                <c:pt idx="637">
                  <c:v>1061.6699999999998</c:v>
                </c:pt>
                <c:pt idx="638">
                  <c:v>1063.33</c:v>
                </c:pt>
                <c:pt idx="639">
                  <c:v>1065</c:v>
                </c:pt>
                <c:pt idx="640">
                  <c:v>1066.6699999999998</c:v>
                </c:pt>
                <c:pt idx="641">
                  <c:v>1068.33</c:v>
                </c:pt>
                <c:pt idx="642">
                  <c:v>1070</c:v>
                </c:pt>
                <c:pt idx="643">
                  <c:v>1071.6699999999998</c:v>
                </c:pt>
                <c:pt idx="644">
                  <c:v>1073.33</c:v>
                </c:pt>
                <c:pt idx="645">
                  <c:v>1075</c:v>
                </c:pt>
                <c:pt idx="646">
                  <c:v>1076.6699999999998</c:v>
                </c:pt>
                <c:pt idx="647">
                  <c:v>1078.33</c:v>
                </c:pt>
                <c:pt idx="648">
                  <c:v>1080</c:v>
                </c:pt>
                <c:pt idx="649">
                  <c:v>1081.6699999999998</c:v>
                </c:pt>
                <c:pt idx="650">
                  <c:v>1083.33</c:v>
                </c:pt>
                <c:pt idx="651">
                  <c:v>1085</c:v>
                </c:pt>
                <c:pt idx="652">
                  <c:v>1086.6699999999998</c:v>
                </c:pt>
                <c:pt idx="653">
                  <c:v>1088.33</c:v>
                </c:pt>
                <c:pt idx="654">
                  <c:v>1090</c:v>
                </c:pt>
                <c:pt idx="655">
                  <c:v>1091.6699999999998</c:v>
                </c:pt>
                <c:pt idx="656">
                  <c:v>1093.33</c:v>
                </c:pt>
                <c:pt idx="657">
                  <c:v>1095</c:v>
                </c:pt>
                <c:pt idx="658">
                  <c:v>1096.6699999999998</c:v>
                </c:pt>
                <c:pt idx="659">
                  <c:v>1098.33</c:v>
                </c:pt>
                <c:pt idx="660">
                  <c:v>1100</c:v>
                </c:pt>
                <c:pt idx="661">
                  <c:v>1101.6699999999998</c:v>
                </c:pt>
                <c:pt idx="662">
                  <c:v>1103.33</c:v>
                </c:pt>
                <c:pt idx="663">
                  <c:v>1105</c:v>
                </c:pt>
                <c:pt idx="664">
                  <c:v>1106.6699999999998</c:v>
                </c:pt>
                <c:pt idx="665">
                  <c:v>1108.33</c:v>
                </c:pt>
                <c:pt idx="666">
                  <c:v>1110</c:v>
                </c:pt>
                <c:pt idx="667">
                  <c:v>1111.6699999999998</c:v>
                </c:pt>
                <c:pt idx="668">
                  <c:v>1113.33</c:v>
                </c:pt>
                <c:pt idx="669">
                  <c:v>1115</c:v>
                </c:pt>
                <c:pt idx="670">
                  <c:v>1116.6699999999998</c:v>
                </c:pt>
                <c:pt idx="671">
                  <c:v>1118.33</c:v>
                </c:pt>
                <c:pt idx="672">
                  <c:v>1120</c:v>
                </c:pt>
                <c:pt idx="673">
                  <c:v>1121.6699999999998</c:v>
                </c:pt>
                <c:pt idx="674">
                  <c:v>1123.33</c:v>
                </c:pt>
                <c:pt idx="675">
                  <c:v>1125</c:v>
                </c:pt>
                <c:pt idx="676">
                  <c:v>1126.6699999999998</c:v>
                </c:pt>
                <c:pt idx="677">
                  <c:v>1128.33</c:v>
                </c:pt>
                <c:pt idx="678">
                  <c:v>1130</c:v>
                </c:pt>
                <c:pt idx="679">
                  <c:v>1131.6699999999998</c:v>
                </c:pt>
                <c:pt idx="680">
                  <c:v>1133.33</c:v>
                </c:pt>
                <c:pt idx="681">
                  <c:v>1135</c:v>
                </c:pt>
                <c:pt idx="682">
                  <c:v>1136.6699999999998</c:v>
                </c:pt>
                <c:pt idx="683">
                  <c:v>1138.33</c:v>
                </c:pt>
                <c:pt idx="684">
                  <c:v>1140</c:v>
                </c:pt>
                <c:pt idx="685">
                  <c:v>1141.6699999999998</c:v>
                </c:pt>
                <c:pt idx="686">
                  <c:v>1143.33</c:v>
                </c:pt>
                <c:pt idx="687">
                  <c:v>1145</c:v>
                </c:pt>
                <c:pt idx="688">
                  <c:v>1146.6699999999998</c:v>
                </c:pt>
                <c:pt idx="689">
                  <c:v>1148.33</c:v>
                </c:pt>
                <c:pt idx="690">
                  <c:v>1150</c:v>
                </c:pt>
                <c:pt idx="691">
                  <c:v>1151.6699999999998</c:v>
                </c:pt>
                <c:pt idx="692">
                  <c:v>1153.33</c:v>
                </c:pt>
                <c:pt idx="693">
                  <c:v>1155</c:v>
                </c:pt>
                <c:pt idx="694">
                  <c:v>1156.6699999999998</c:v>
                </c:pt>
                <c:pt idx="695">
                  <c:v>1158.33</c:v>
                </c:pt>
                <c:pt idx="696">
                  <c:v>1160</c:v>
                </c:pt>
                <c:pt idx="697">
                  <c:v>1161.6699999999998</c:v>
                </c:pt>
                <c:pt idx="698">
                  <c:v>1163.33</c:v>
                </c:pt>
                <c:pt idx="699">
                  <c:v>1165</c:v>
                </c:pt>
                <c:pt idx="700">
                  <c:v>1166.6699999999998</c:v>
                </c:pt>
                <c:pt idx="701">
                  <c:v>1168.33</c:v>
                </c:pt>
                <c:pt idx="702">
                  <c:v>1170</c:v>
                </c:pt>
                <c:pt idx="703">
                  <c:v>1171.6699999999998</c:v>
                </c:pt>
                <c:pt idx="704">
                  <c:v>1173.33</c:v>
                </c:pt>
                <c:pt idx="705">
                  <c:v>1175</c:v>
                </c:pt>
                <c:pt idx="706">
                  <c:v>1176.6699999999998</c:v>
                </c:pt>
                <c:pt idx="707">
                  <c:v>1178.33</c:v>
                </c:pt>
                <c:pt idx="708">
                  <c:v>1180</c:v>
                </c:pt>
                <c:pt idx="709">
                  <c:v>1181.6699999999998</c:v>
                </c:pt>
                <c:pt idx="710">
                  <c:v>1183.33</c:v>
                </c:pt>
                <c:pt idx="711">
                  <c:v>1185</c:v>
                </c:pt>
                <c:pt idx="712">
                  <c:v>1186.6699999999998</c:v>
                </c:pt>
                <c:pt idx="713">
                  <c:v>1188.33</c:v>
                </c:pt>
                <c:pt idx="714">
                  <c:v>1190</c:v>
                </c:pt>
                <c:pt idx="715">
                  <c:v>1191.6699999999998</c:v>
                </c:pt>
                <c:pt idx="716">
                  <c:v>1193.33</c:v>
                </c:pt>
                <c:pt idx="717">
                  <c:v>1195</c:v>
                </c:pt>
                <c:pt idx="718">
                  <c:v>1196.6699999999998</c:v>
                </c:pt>
                <c:pt idx="719">
                  <c:v>1198.33</c:v>
                </c:pt>
                <c:pt idx="720">
                  <c:v>1200</c:v>
                </c:pt>
                <c:pt idx="721">
                  <c:v>1201.6699999999998</c:v>
                </c:pt>
                <c:pt idx="722">
                  <c:v>1203.33</c:v>
                </c:pt>
                <c:pt idx="723">
                  <c:v>1205</c:v>
                </c:pt>
                <c:pt idx="724">
                  <c:v>1206.6699999999998</c:v>
                </c:pt>
                <c:pt idx="725">
                  <c:v>1208.33</c:v>
                </c:pt>
                <c:pt idx="726">
                  <c:v>1210</c:v>
                </c:pt>
                <c:pt idx="727">
                  <c:v>1211.6699999999998</c:v>
                </c:pt>
                <c:pt idx="728">
                  <c:v>1213.33</c:v>
                </c:pt>
                <c:pt idx="729">
                  <c:v>1215</c:v>
                </c:pt>
                <c:pt idx="730">
                  <c:v>1216.6699999999998</c:v>
                </c:pt>
                <c:pt idx="731">
                  <c:v>1218.33</c:v>
                </c:pt>
                <c:pt idx="732">
                  <c:v>1220</c:v>
                </c:pt>
                <c:pt idx="733">
                  <c:v>1221.6699999999998</c:v>
                </c:pt>
                <c:pt idx="734">
                  <c:v>1223.33</c:v>
                </c:pt>
                <c:pt idx="735">
                  <c:v>1225</c:v>
                </c:pt>
                <c:pt idx="736">
                  <c:v>1226.6699999999998</c:v>
                </c:pt>
                <c:pt idx="737">
                  <c:v>1228.33</c:v>
                </c:pt>
                <c:pt idx="738">
                  <c:v>1230</c:v>
                </c:pt>
                <c:pt idx="739">
                  <c:v>1231.6699999999998</c:v>
                </c:pt>
                <c:pt idx="740">
                  <c:v>1233.33</c:v>
                </c:pt>
                <c:pt idx="741">
                  <c:v>1235</c:v>
                </c:pt>
                <c:pt idx="742">
                  <c:v>1236.6699999999998</c:v>
                </c:pt>
                <c:pt idx="743">
                  <c:v>1238.33</c:v>
                </c:pt>
                <c:pt idx="744">
                  <c:v>1240</c:v>
                </c:pt>
                <c:pt idx="745">
                  <c:v>1241.6699999999998</c:v>
                </c:pt>
                <c:pt idx="746">
                  <c:v>1243.33</c:v>
                </c:pt>
                <c:pt idx="747">
                  <c:v>1245</c:v>
                </c:pt>
                <c:pt idx="748">
                  <c:v>1246.6699999999998</c:v>
                </c:pt>
                <c:pt idx="749">
                  <c:v>1248.33</c:v>
                </c:pt>
                <c:pt idx="750">
                  <c:v>1250</c:v>
                </c:pt>
                <c:pt idx="751">
                  <c:v>1251.6699999999998</c:v>
                </c:pt>
                <c:pt idx="752">
                  <c:v>1253.33</c:v>
                </c:pt>
                <c:pt idx="753">
                  <c:v>1255</c:v>
                </c:pt>
                <c:pt idx="754">
                  <c:v>1256.6699999999998</c:v>
                </c:pt>
                <c:pt idx="755">
                  <c:v>1258.33</c:v>
                </c:pt>
                <c:pt idx="756">
                  <c:v>1260</c:v>
                </c:pt>
                <c:pt idx="757">
                  <c:v>1261.6699999999998</c:v>
                </c:pt>
                <c:pt idx="758">
                  <c:v>1263.33</c:v>
                </c:pt>
                <c:pt idx="759">
                  <c:v>1265</c:v>
                </c:pt>
                <c:pt idx="760">
                  <c:v>1266.6699999999998</c:v>
                </c:pt>
                <c:pt idx="761">
                  <c:v>1268.33</c:v>
                </c:pt>
                <c:pt idx="762">
                  <c:v>1270</c:v>
                </c:pt>
                <c:pt idx="763">
                  <c:v>1271.6699999999998</c:v>
                </c:pt>
                <c:pt idx="764">
                  <c:v>1273.33</c:v>
                </c:pt>
                <c:pt idx="765">
                  <c:v>1275</c:v>
                </c:pt>
                <c:pt idx="766">
                  <c:v>1276.6699999999998</c:v>
                </c:pt>
                <c:pt idx="767">
                  <c:v>1278.33</c:v>
                </c:pt>
                <c:pt idx="768">
                  <c:v>1280</c:v>
                </c:pt>
                <c:pt idx="769">
                  <c:v>1281.6699999999998</c:v>
                </c:pt>
                <c:pt idx="770">
                  <c:v>1283.33</c:v>
                </c:pt>
                <c:pt idx="771">
                  <c:v>1285</c:v>
                </c:pt>
                <c:pt idx="772">
                  <c:v>1286.6699999999998</c:v>
                </c:pt>
                <c:pt idx="773">
                  <c:v>1288.33</c:v>
                </c:pt>
                <c:pt idx="774">
                  <c:v>1290</c:v>
                </c:pt>
                <c:pt idx="775">
                  <c:v>1291.6699999999998</c:v>
                </c:pt>
                <c:pt idx="776">
                  <c:v>1293.33</c:v>
                </c:pt>
                <c:pt idx="777">
                  <c:v>1295</c:v>
                </c:pt>
                <c:pt idx="778">
                  <c:v>1296.6699999999998</c:v>
                </c:pt>
                <c:pt idx="779">
                  <c:v>1298.33</c:v>
                </c:pt>
                <c:pt idx="780">
                  <c:v>1300</c:v>
                </c:pt>
                <c:pt idx="781">
                  <c:v>1301.6699999999998</c:v>
                </c:pt>
                <c:pt idx="782">
                  <c:v>1303.33</c:v>
                </c:pt>
                <c:pt idx="783">
                  <c:v>1305</c:v>
                </c:pt>
                <c:pt idx="784">
                  <c:v>1306.6699999999998</c:v>
                </c:pt>
                <c:pt idx="785">
                  <c:v>1308.33</c:v>
                </c:pt>
                <c:pt idx="786">
                  <c:v>1310</c:v>
                </c:pt>
                <c:pt idx="787">
                  <c:v>1311.6699999999998</c:v>
                </c:pt>
                <c:pt idx="788">
                  <c:v>1313.33</c:v>
                </c:pt>
                <c:pt idx="789">
                  <c:v>1315</c:v>
                </c:pt>
                <c:pt idx="790">
                  <c:v>1316.6699999999998</c:v>
                </c:pt>
                <c:pt idx="791">
                  <c:v>1318.33</c:v>
                </c:pt>
                <c:pt idx="792">
                  <c:v>1320</c:v>
                </c:pt>
                <c:pt idx="793">
                  <c:v>1321.6699999999998</c:v>
                </c:pt>
                <c:pt idx="794">
                  <c:v>1323.33</c:v>
                </c:pt>
                <c:pt idx="795">
                  <c:v>1325</c:v>
                </c:pt>
                <c:pt idx="796">
                  <c:v>1326.6699999999998</c:v>
                </c:pt>
                <c:pt idx="797">
                  <c:v>1328.33</c:v>
                </c:pt>
                <c:pt idx="798">
                  <c:v>1330</c:v>
                </c:pt>
                <c:pt idx="799">
                  <c:v>1331.6699999999998</c:v>
                </c:pt>
                <c:pt idx="800">
                  <c:v>1333.33</c:v>
                </c:pt>
                <c:pt idx="801">
                  <c:v>1335</c:v>
                </c:pt>
                <c:pt idx="802">
                  <c:v>1336.6699999999998</c:v>
                </c:pt>
                <c:pt idx="803">
                  <c:v>1338.33</c:v>
                </c:pt>
                <c:pt idx="804">
                  <c:v>1340</c:v>
                </c:pt>
                <c:pt idx="805">
                  <c:v>1341.6699999999998</c:v>
                </c:pt>
                <c:pt idx="806">
                  <c:v>1343.33</c:v>
                </c:pt>
                <c:pt idx="807">
                  <c:v>1345</c:v>
                </c:pt>
                <c:pt idx="808">
                  <c:v>1346.6699999999998</c:v>
                </c:pt>
                <c:pt idx="809">
                  <c:v>1348.33</c:v>
                </c:pt>
                <c:pt idx="810">
                  <c:v>1350</c:v>
                </c:pt>
                <c:pt idx="811">
                  <c:v>1351.6699999999998</c:v>
                </c:pt>
                <c:pt idx="812">
                  <c:v>1353.33</c:v>
                </c:pt>
                <c:pt idx="813">
                  <c:v>1355</c:v>
                </c:pt>
                <c:pt idx="814">
                  <c:v>1356.6699999999998</c:v>
                </c:pt>
                <c:pt idx="815">
                  <c:v>1358.33</c:v>
                </c:pt>
                <c:pt idx="816">
                  <c:v>1360</c:v>
                </c:pt>
                <c:pt idx="817">
                  <c:v>1361.6699999999998</c:v>
                </c:pt>
                <c:pt idx="818">
                  <c:v>1363.33</c:v>
                </c:pt>
                <c:pt idx="819">
                  <c:v>1365</c:v>
                </c:pt>
                <c:pt idx="820">
                  <c:v>1366.6699999999998</c:v>
                </c:pt>
                <c:pt idx="821">
                  <c:v>1368.33</c:v>
                </c:pt>
                <c:pt idx="822">
                  <c:v>1370</c:v>
                </c:pt>
                <c:pt idx="823">
                  <c:v>1371.6699999999998</c:v>
                </c:pt>
                <c:pt idx="824">
                  <c:v>1373.33</c:v>
                </c:pt>
                <c:pt idx="825">
                  <c:v>1375</c:v>
                </c:pt>
                <c:pt idx="826">
                  <c:v>1376.6699999999998</c:v>
                </c:pt>
                <c:pt idx="827">
                  <c:v>1378.33</c:v>
                </c:pt>
                <c:pt idx="828">
                  <c:v>1380</c:v>
                </c:pt>
                <c:pt idx="829">
                  <c:v>1381.6699999999998</c:v>
                </c:pt>
                <c:pt idx="830">
                  <c:v>1383.33</c:v>
                </c:pt>
                <c:pt idx="831">
                  <c:v>1385</c:v>
                </c:pt>
                <c:pt idx="832">
                  <c:v>1386.6699999999998</c:v>
                </c:pt>
                <c:pt idx="833">
                  <c:v>1388.33</c:v>
                </c:pt>
                <c:pt idx="834">
                  <c:v>1390</c:v>
                </c:pt>
                <c:pt idx="835">
                  <c:v>1391.6699999999998</c:v>
                </c:pt>
                <c:pt idx="836">
                  <c:v>1393.33</c:v>
                </c:pt>
                <c:pt idx="837">
                  <c:v>1395</c:v>
                </c:pt>
                <c:pt idx="838">
                  <c:v>1396.6699999999998</c:v>
                </c:pt>
                <c:pt idx="839">
                  <c:v>1398.33</c:v>
                </c:pt>
                <c:pt idx="840">
                  <c:v>1400</c:v>
                </c:pt>
              </c:numCache>
            </c:numRef>
          </c:xVal>
          <c:yVal>
            <c:numRef>
              <c:f>Munka2!$B$1:$B$841</c:f>
              <c:numCache>
                <c:formatCode>General</c:formatCode>
                <c:ptCount val="841"/>
                <c:pt idx="0">
                  <c:v>932.86999999999796</c:v>
                </c:pt>
                <c:pt idx="1">
                  <c:v>931.58999999999992</c:v>
                </c:pt>
                <c:pt idx="2">
                  <c:v>931.58999999999992</c:v>
                </c:pt>
                <c:pt idx="3">
                  <c:v>930.3</c:v>
                </c:pt>
                <c:pt idx="4">
                  <c:v>930.3</c:v>
                </c:pt>
                <c:pt idx="5">
                  <c:v>927.73</c:v>
                </c:pt>
                <c:pt idx="6">
                  <c:v>930.3</c:v>
                </c:pt>
                <c:pt idx="7">
                  <c:v>927.73</c:v>
                </c:pt>
                <c:pt idx="8">
                  <c:v>927.73</c:v>
                </c:pt>
                <c:pt idx="9">
                  <c:v>930.3</c:v>
                </c:pt>
                <c:pt idx="10">
                  <c:v>926.44999999999948</c:v>
                </c:pt>
                <c:pt idx="11">
                  <c:v>927.73</c:v>
                </c:pt>
                <c:pt idx="12">
                  <c:v>926.44999999999948</c:v>
                </c:pt>
                <c:pt idx="13">
                  <c:v>929.02</c:v>
                </c:pt>
                <c:pt idx="14">
                  <c:v>926.44999999999948</c:v>
                </c:pt>
                <c:pt idx="15">
                  <c:v>927.73</c:v>
                </c:pt>
                <c:pt idx="16">
                  <c:v>927.73</c:v>
                </c:pt>
                <c:pt idx="17">
                  <c:v>927.73</c:v>
                </c:pt>
                <c:pt idx="18">
                  <c:v>927.73</c:v>
                </c:pt>
                <c:pt idx="19">
                  <c:v>927.73</c:v>
                </c:pt>
                <c:pt idx="20">
                  <c:v>929.02</c:v>
                </c:pt>
                <c:pt idx="21">
                  <c:v>926.44999999999948</c:v>
                </c:pt>
                <c:pt idx="22">
                  <c:v>929.02</c:v>
                </c:pt>
                <c:pt idx="23">
                  <c:v>927.73</c:v>
                </c:pt>
                <c:pt idx="24">
                  <c:v>927.73</c:v>
                </c:pt>
                <c:pt idx="25">
                  <c:v>926.44999999999948</c:v>
                </c:pt>
                <c:pt idx="26">
                  <c:v>925.16000000000008</c:v>
                </c:pt>
                <c:pt idx="27">
                  <c:v>926.44999999999948</c:v>
                </c:pt>
                <c:pt idx="28">
                  <c:v>925.16000000000008</c:v>
                </c:pt>
                <c:pt idx="29">
                  <c:v>923.88000000000011</c:v>
                </c:pt>
                <c:pt idx="30">
                  <c:v>923.88000000000011</c:v>
                </c:pt>
                <c:pt idx="31">
                  <c:v>923.88000000000011</c:v>
                </c:pt>
                <c:pt idx="32">
                  <c:v>920.02</c:v>
                </c:pt>
                <c:pt idx="33">
                  <c:v>918.74</c:v>
                </c:pt>
                <c:pt idx="34">
                  <c:v>918.74</c:v>
                </c:pt>
                <c:pt idx="35">
                  <c:v>920.02</c:v>
                </c:pt>
                <c:pt idx="36">
                  <c:v>917.44999999999948</c:v>
                </c:pt>
                <c:pt idx="37">
                  <c:v>916.17000000000053</c:v>
                </c:pt>
                <c:pt idx="38">
                  <c:v>913.59999999999991</c:v>
                </c:pt>
                <c:pt idx="39">
                  <c:v>914.88000000000011</c:v>
                </c:pt>
                <c:pt idx="40">
                  <c:v>911.03</c:v>
                </c:pt>
                <c:pt idx="41">
                  <c:v>911.03</c:v>
                </c:pt>
                <c:pt idx="42">
                  <c:v>908.45999999999947</c:v>
                </c:pt>
                <c:pt idx="43">
                  <c:v>905.8900000000001</c:v>
                </c:pt>
                <c:pt idx="44">
                  <c:v>904.59999999999991</c:v>
                </c:pt>
                <c:pt idx="45">
                  <c:v>903.31999999999948</c:v>
                </c:pt>
                <c:pt idx="46">
                  <c:v>902.03</c:v>
                </c:pt>
                <c:pt idx="47">
                  <c:v>899.45999999999947</c:v>
                </c:pt>
                <c:pt idx="48">
                  <c:v>896.8900000000001</c:v>
                </c:pt>
                <c:pt idx="49">
                  <c:v>896.8900000000001</c:v>
                </c:pt>
                <c:pt idx="50">
                  <c:v>895.6099999999999</c:v>
                </c:pt>
                <c:pt idx="51">
                  <c:v>891.75</c:v>
                </c:pt>
                <c:pt idx="52">
                  <c:v>893.04</c:v>
                </c:pt>
                <c:pt idx="53">
                  <c:v>891.75</c:v>
                </c:pt>
                <c:pt idx="54">
                  <c:v>887.90000000000009</c:v>
                </c:pt>
                <c:pt idx="55">
                  <c:v>887.90000000000009</c:v>
                </c:pt>
                <c:pt idx="56">
                  <c:v>884.04</c:v>
                </c:pt>
                <c:pt idx="57">
                  <c:v>882.76</c:v>
                </c:pt>
                <c:pt idx="58">
                  <c:v>882.76</c:v>
                </c:pt>
                <c:pt idx="59">
                  <c:v>880.19</c:v>
                </c:pt>
                <c:pt idx="60">
                  <c:v>878.90000000000009</c:v>
                </c:pt>
                <c:pt idx="61">
                  <c:v>880.19</c:v>
                </c:pt>
                <c:pt idx="62">
                  <c:v>878.90000000000009</c:v>
                </c:pt>
                <c:pt idx="63">
                  <c:v>876.32999999999947</c:v>
                </c:pt>
                <c:pt idx="64">
                  <c:v>875.05</c:v>
                </c:pt>
                <c:pt idx="65">
                  <c:v>875.05</c:v>
                </c:pt>
                <c:pt idx="66">
                  <c:v>871.19</c:v>
                </c:pt>
                <c:pt idx="67">
                  <c:v>869.91000000000008</c:v>
                </c:pt>
                <c:pt idx="68">
                  <c:v>868.61999999999989</c:v>
                </c:pt>
                <c:pt idx="69">
                  <c:v>866.05</c:v>
                </c:pt>
                <c:pt idx="70">
                  <c:v>864.77000000000055</c:v>
                </c:pt>
                <c:pt idx="71">
                  <c:v>860.91000000000008</c:v>
                </c:pt>
                <c:pt idx="72">
                  <c:v>860.91000000000008</c:v>
                </c:pt>
                <c:pt idx="73">
                  <c:v>855.77000000000055</c:v>
                </c:pt>
                <c:pt idx="74">
                  <c:v>850.63000000000011</c:v>
                </c:pt>
                <c:pt idx="75">
                  <c:v>849.34999999999798</c:v>
                </c:pt>
                <c:pt idx="76">
                  <c:v>844.21</c:v>
                </c:pt>
                <c:pt idx="77">
                  <c:v>839.06999999999948</c:v>
                </c:pt>
                <c:pt idx="78">
                  <c:v>837.78000000000054</c:v>
                </c:pt>
                <c:pt idx="79">
                  <c:v>830.06999999999948</c:v>
                </c:pt>
                <c:pt idx="80">
                  <c:v>827.5</c:v>
                </c:pt>
                <c:pt idx="81">
                  <c:v>822.35999999999797</c:v>
                </c:pt>
                <c:pt idx="82">
                  <c:v>815.93999999999949</c:v>
                </c:pt>
                <c:pt idx="83">
                  <c:v>809.51</c:v>
                </c:pt>
                <c:pt idx="84">
                  <c:v>804.36999999999796</c:v>
                </c:pt>
                <c:pt idx="85">
                  <c:v>788.95999999999947</c:v>
                </c:pt>
                <c:pt idx="86">
                  <c:v>769.68000000000052</c:v>
                </c:pt>
                <c:pt idx="87">
                  <c:v>758.11999999999989</c:v>
                </c:pt>
                <c:pt idx="88">
                  <c:v>747.83999999999946</c:v>
                </c:pt>
                <c:pt idx="89">
                  <c:v>740.13000000000011</c:v>
                </c:pt>
                <c:pt idx="90">
                  <c:v>731.13000000000011</c:v>
                </c:pt>
                <c:pt idx="91">
                  <c:v>722.1400000000001</c:v>
                </c:pt>
                <c:pt idx="92">
                  <c:v>713.1400000000001</c:v>
                </c:pt>
                <c:pt idx="93">
                  <c:v>708</c:v>
                </c:pt>
                <c:pt idx="94">
                  <c:v>700.29000000000053</c:v>
                </c:pt>
                <c:pt idx="95">
                  <c:v>693.86999999999796</c:v>
                </c:pt>
                <c:pt idx="96">
                  <c:v>687.43999999999949</c:v>
                </c:pt>
                <c:pt idx="97">
                  <c:v>679.73</c:v>
                </c:pt>
                <c:pt idx="98">
                  <c:v>672.03</c:v>
                </c:pt>
                <c:pt idx="99">
                  <c:v>668.17000000000053</c:v>
                </c:pt>
                <c:pt idx="100">
                  <c:v>660.45999999999947</c:v>
                </c:pt>
                <c:pt idx="101">
                  <c:v>655.31999999999948</c:v>
                </c:pt>
                <c:pt idx="102">
                  <c:v>650.18000000000052</c:v>
                </c:pt>
                <c:pt idx="103">
                  <c:v>648.90000000000009</c:v>
                </c:pt>
                <c:pt idx="104">
                  <c:v>646.32999999999947</c:v>
                </c:pt>
                <c:pt idx="105">
                  <c:v>643.76</c:v>
                </c:pt>
                <c:pt idx="106">
                  <c:v>638.61999999999989</c:v>
                </c:pt>
                <c:pt idx="107">
                  <c:v>634.76</c:v>
                </c:pt>
                <c:pt idx="108">
                  <c:v>633.48</c:v>
                </c:pt>
                <c:pt idx="109">
                  <c:v>632.19000000000005</c:v>
                </c:pt>
                <c:pt idx="110">
                  <c:v>628.33999999999946</c:v>
                </c:pt>
                <c:pt idx="111">
                  <c:v>628.33999999999946</c:v>
                </c:pt>
                <c:pt idx="112">
                  <c:v>623.20000000000005</c:v>
                </c:pt>
                <c:pt idx="113">
                  <c:v>619.33999999999946</c:v>
                </c:pt>
                <c:pt idx="114">
                  <c:v>615.49</c:v>
                </c:pt>
                <c:pt idx="115">
                  <c:v>607.78000000000054</c:v>
                </c:pt>
                <c:pt idx="116">
                  <c:v>606.49</c:v>
                </c:pt>
                <c:pt idx="117">
                  <c:v>601.34999999999798</c:v>
                </c:pt>
                <c:pt idx="118">
                  <c:v>597.5</c:v>
                </c:pt>
                <c:pt idx="119">
                  <c:v>593.6400000000001</c:v>
                </c:pt>
                <c:pt idx="120">
                  <c:v>589.79000000000053</c:v>
                </c:pt>
                <c:pt idx="121">
                  <c:v>583.35999999999797</c:v>
                </c:pt>
                <c:pt idx="122">
                  <c:v>582.07999999999993</c:v>
                </c:pt>
                <c:pt idx="123">
                  <c:v>578.22</c:v>
                </c:pt>
                <c:pt idx="124">
                  <c:v>575.65000000000009</c:v>
                </c:pt>
                <c:pt idx="125">
                  <c:v>571.79999999999995</c:v>
                </c:pt>
                <c:pt idx="126">
                  <c:v>567.93999999999949</c:v>
                </c:pt>
                <c:pt idx="127">
                  <c:v>566.66000000000008</c:v>
                </c:pt>
                <c:pt idx="128">
                  <c:v>558.94999999999948</c:v>
                </c:pt>
                <c:pt idx="129">
                  <c:v>560.23</c:v>
                </c:pt>
                <c:pt idx="130">
                  <c:v>555.08999999999992</c:v>
                </c:pt>
                <c:pt idx="131">
                  <c:v>553.80999999999949</c:v>
                </c:pt>
                <c:pt idx="132">
                  <c:v>547.38000000000011</c:v>
                </c:pt>
                <c:pt idx="133">
                  <c:v>544.80999999999949</c:v>
                </c:pt>
                <c:pt idx="134">
                  <c:v>542.24</c:v>
                </c:pt>
                <c:pt idx="135">
                  <c:v>543.53</c:v>
                </c:pt>
                <c:pt idx="136">
                  <c:v>543.53</c:v>
                </c:pt>
                <c:pt idx="137">
                  <c:v>540.95999999999947</c:v>
                </c:pt>
                <c:pt idx="138">
                  <c:v>542.24</c:v>
                </c:pt>
                <c:pt idx="139">
                  <c:v>538.3900000000001</c:v>
                </c:pt>
                <c:pt idx="140">
                  <c:v>538.3900000000001</c:v>
                </c:pt>
                <c:pt idx="141">
                  <c:v>540.95999999999947</c:v>
                </c:pt>
                <c:pt idx="142">
                  <c:v>538.3900000000001</c:v>
                </c:pt>
                <c:pt idx="143">
                  <c:v>542.24</c:v>
                </c:pt>
                <c:pt idx="144">
                  <c:v>542.24</c:v>
                </c:pt>
                <c:pt idx="145">
                  <c:v>543.53</c:v>
                </c:pt>
                <c:pt idx="146">
                  <c:v>542.24</c:v>
                </c:pt>
                <c:pt idx="147">
                  <c:v>544.80999999999949</c:v>
                </c:pt>
                <c:pt idx="148">
                  <c:v>544.80999999999949</c:v>
                </c:pt>
                <c:pt idx="149">
                  <c:v>547.38000000000011</c:v>
                </c:pt>
                <c:pt idx="150">
                  <c:v>549.94999999999948</c:v>
                </c:pt>
                <c:pt idx="151">
                  <c:v>552.52</c:v>
                </c:pt>
                <c:pt idx="152">
                  <c:v>553.80999999999949</c:v>
                </c:pt>
                <c:pt idx="153">
                  <c:v>557.66000000000008</c:v>
                </c:pt>
                <c:pt idx="154">
                  <c:v>557.66000000000008</c:v>
                </c:pt>
                <c:pt idx="155">
                  <c:v>562.79999999999995</c:v>
                </c:pt>
                <c:pt idx="156">
                  <c:v>564.08999999999992</c:v>
                </c:pt>
                <c:pt idx="157">
                  <c:v>569.23</c:v>
                </c:pt>
                <c:pt idx="158">
                  <c:v>567.93999999999949</c:v>
                </c:pt>
                <c:pt idx="159">
                  <c:v>567.93999999999949</c:v>
                </c:pt>
                <c:pt idx="160">
                  <c:v>569.23</c:v>
                </c:pt>
                <c:pt idx="161">
                  <c:v>569.23</c:v>
                </c:pt>
                <c:pt idx="162">
                  <c:v>571.79999999999995</c:v>
                </c:pt>
                <c:pt idx="163">
                  <c:v>573.07999999999993</c:v>
                </c:pt>
                <c:pt idx="164">
                  <c:v>573.07999999999993</c:v>
                </c:pt>
                <c:pt idx="165">
                  <c:v>576.93999999999949</c:v>
                </c:pt>
                <c:pt idx="166">
                  <c:v>575.65000000000009</c:v>
                </c:pt>
                <c:pt idx="167">
                  <c:v>576.93999999999949</c:v>
                </c:pt>
                <c:pt idx="168">
                  <c:v>580.79000000000053</c:v>
                </c:pt>
                <c:pt idx="169">
                  <c:v>583.35999999999797</c:v>
                </c:pt>
                <c:pt idx="170">
                  <c:v>582.07999999999993</c:v>
                </c:pt>
                <c:pt idx="171">
                  <c:v>584.65000000000009</c:v>
                </c:pt>
                <c:pt idx="172">
                  <c:v>588.5</c:v>
                </c:pt>
                <c:pt idx="173">
                  <c:v>591.06999999999948</c:v>
                </c:pt>
                <c:pt idx="174">
                  <c:v>593.6400000000001</c:v>
                </c:pt>
                <c:pt idx="175">
                  <c:v>594.93000000000006</c:v>
                </c:pt>
                <c:pt idx="176">
                  <c:v>597.5</c:v>
                </c:pt>
                <c:pt idx="177">
                  <c:v>601.34999999999798</c:v>
                </c:pt>
                <c:pt idx="178">
                  <c:v>603.92000000000007</c:v>
                </c:pt>
                <c:pt idx="179">
                  <c:v>609.05999999999949</c:v>
                </c:pt>
                <c:pt idx="180">
                  <c:v>615.49</c:v>
                </c:pt>
                <c:pt idx="181">
                  <c:v>615.49</c:v>
                </c:pt>
                <c:pt idx="182">
                  <c:v>620.63000000000011</c:v>
                </c:pt>
                <c:pt idx="183">
                  <c:v>625.77000000000055</c:v>
                </c:pt>
                <c:pt idx="184">
                  <c:v>629.61999999999989</c:v>
                </c:pt>
                <c:pt idx="185">
                  <c:v>633.48</c:v>
                </c:pt>
                <c:pt idx="186">
                  <c:v>634.76</c:v>
                </c:pt>
                <c:pt idx="187">
                  <c:v>637.32999999999947</c:v>
                </c:pt>
                <c:pt idx="188">
                  <c:v>641.19000000000005</c:v>
                </c:pt>
                <c:pt idx="189">
                  <c:v>643.76</c:v>
                </c:pt>
                <c:pt idx="190">
                  <c:v>645.04</c:v>
                </c:pt>
                <c:pt idx="191">
                  <c:v>648.90000000000009</c:v>
                </c:pt>
                <c:pt idx="192">
                  <c:v>654.04</c:v>
                </c:pt>
                <c:pt idx="193">
                  <c:v>657.8900000000001</c:v>
                </c:pt>
                <c:pt idx="194">
                  <c:v>663.03</c:v>
                </c:pt>
                <c:pt idx="195">
                  <c:v>659.18000000000052</c:v>
                </c:pt>
                <c:pt idx="196">
                  <c:v>657.8900000000001</c:v>
                </c:pt>
                <c:pt idx="197">
                  <c:v>665.59999999999991</c:v>
                </c:pt>
                <c:pt idx="198">
                  <c:v>673.31</c:v>
                </c:pt>
                <c:pt idx="199">
                  <c:v>681.02</c:v>
                </c:pt>
                <c:pt idx="200">
                  <c:v>687.43999999999949</c:v>
                </c:pt>
                <c:pt idx="201">
                  <c:v>705.43000000000006</c:v>
                </c:pt>
                <c:pt idx="202">
                  <c:v>720.84999999999798</c:v>
                </c:pt>
                <c:pt idx="203">
                  <c:v>741.41000000000008</c:v>
                </c:pt>
                <c:pt idx="204">
                  <c:v>759.40000000000009</c:v>
                </c:pt>
                <c:pt idx="205">
                  <c:v>781.25</c:v>
                </c:pt>
                <c:pt idx="206">
                  <c:v>804.36999999999796</c:v>
                </c:pt>
                <c:pt idx="207">
                  <c:v>827.5</c:v>
                </c:pt>
                <c:pt idx="208">
                  <c:v>853.2</c:v>
                </c:pt>
                <c:pt idx="209">
                  <c:v>886.6099999999999</c:v>
                </c:pt>
                <c:pt idx="210">
                  <c:v>914.88000000000011</c:v>
                </c:pt>
                <c:pt idx="211">
                  <c:v>950.85999999999797</c:v>
                </c:pt>
                <c:pt idx="212">
                  <c:v>984.27000000000055</c:v>
                </c:pt>
                <c:pt idx="213">
                  <c:v>1016.39</c:v>
                </c:pt>
                <c:pt idx="214">
                  <c:v>1049.8</c:v>
                </c:pt>
                <c:pt idx="215">
                  <c:v>1088.3499999999999</c:v>
                </c:pt>
                <c:pt idx="216">
                  <c:v>1129.47</c:v>
                </c:pt>
                <c:pt idx="217">
                  <c:v>1171.8699999999999</c:v>
                </c:pt>
                <c:pt idx="218">
                  <c:v>1216.8399999999999</c:v>
                </c:pt>
                <c:pt idx="219">
                  <c:v>1257.96</c:v>
                </c:pt>
                <c:pt idx="220">
                  <c:v>1304.22</c:v>
                </c:pt>
                <c:pt idx="221">
                  <c:v>1355.62</c:v>
                </c:pt>
                <c:pt idx="222">
                  <c:v>1412.1599999999999</c:v>
                </c:pt>
                <c:pt idx="223">
                  <c:v>1472.55</c:v>
                </c:pt>
                <c:pt idx="224">
                  <c:v>1538.08</c:v>
                </c:pt>
                <c:pt idx="225">
                  <c:v>1607.47</c:v>
                </c:pt>
                <c:pt idx="226">
                  <c:v>1684.57</c:v>
                </c:pt>
                <c:pt idx="227">
                  <c:v>1769.37</c:v>
                </c:pt>
                <c:pt idx="228">
                  <c:v>1859.32</c:v>
                </c:pt>
                <c:pt idx="229">
                  <c:v>1950.55</c:v>
                </c:pt>
                <c:pt idx="230">
                  <c:v>2052.06</c:v>
                </c:pt>
                <c:pt idx="231">
                  <c:v>2156.14</c:v>
                </c:pt>
                <c:pt idx="232">
                  <c:v>2262.79</c:v>
                </c:pt>
                <c:pt idx="233">
                  <c:v>2373.3000000000002</c:v>
                </c:pt>
                <c:pt idx="234">
                  <c:v>2483.8100000000022</c:v>
                </c:pt>
                <c:pt idx="235">
                  <c:v>2599.4499999999998</c:v>
                </c:pt>
                <c:pt idx="236">
                  <c:v>2716.38</c:v>
                </c:pt>
                <c:pt idx="237">
                  <c:v>2828.17</c:v>
                </c:pt>
                <c:pt idx="238">
                  <c:v>2897.56</c:v>
                </c:pt>
                <c:pt idx="239">
                  <c:v>2939.96</c:v>
                </c:pt>
                <c:pt idx="240">
                  <c:v>2973.3700000000022</c:v>
                </c:pt>
                <c:pt idx="241">
                  <c:v>3009.3500000000022</c:v>
                </c:pt>
                <c:pt idx="242">
                  <c:v>3044.04</c:v>
                </c:pt>
                <c:pt idx="243">
                  <c:v>3082.59</c:v>
                </c:pt>
                <c:pt idx="244">
                  <c:v>3117.29</c:v>
                </c:pt>
                <c:pt idx="245">
                  <c:v>3151.98</c:v>
                </c:pt>
                <c:pt idx="246">
                  <c:v>3186.67</c:v>
                </c:pt>
                <c:pt idx="247">
                  <c:v>3221.3700000000022</c:v>
                </c:pt>
                <c:pt idx="248">
                  <c:v>3258.63</c:v>
                </c:pt>
                <c:pt idx="249">
                  <c:v>3288.1800000000003</c:v>
                </c:pt>
                <c:pt idx="250">
                  <c:v>3326.73</c:v>
                </c:pt>
                <c:pt idx="251">
                  <c:v>3357.5699999999997</c:v>
                </c:pt>
                <c:pt idx="252">
                  <c:v>3388.4100000000012</c:v>
                </c:pt>
                <c:pt idx="253">
                  <c:v>3416.6800000000003</c:v>
                </c:pt>
                <c:pt idx="254">
                  <c:v>3447.52</c:v>
                </c:pt>
                <c:pt idx="255">
                  <c:v>3477.0699999999997</c:v>
                </c:pt>
                <c:pt idx="256">
                  <c:v>3505.34</c:v>
                </c:pt>
                <c:pt idx="257">
                  <c:v>3531.04</c:v>
                </c:pt>
                <c:pt idx="258">
                  <c:v>3560.59</c:v>
                </c:pt>
                <c:pt idx="259">
                  <c:v>3581.15</c:v>
                </c:pt>
                <c:pt idx="260">
                  <c:v>3608.1400000000003</c:v>
                </c:pt>
                <c:pt idx="261">
                  <c:v>3629.98</c:v>
                </c:pt>
                <c:pt idx="262">
                  <c:v>3650.54</c:v>
                </c:pt>
                <c:pt idx="263">
                  <c:v>3668.5299999999997</c:v>
                </c:pt>
                <c:pt idx="264">
                  <c:v>3687.8</c:v>
                </c:pt>
                <c:pt idx="265">
                  <c:v>3703.2200000000003</c:v>
                </c:pt>
                <c:pt idx="266">
                  <c:v>3714.79</c:v>
                </c:pt>
                <c:pt idx="267">
                  <c:v>3727.6400000000003</c:v>
                </c:pt>
                <c:pt idx="268">
                  <c:v>3740.4900000000002</c:v>
                </c:pt>
                <c:pt idx="269">
                  <c:v>3746.9100000000012</c:v>
                </c:pt>
                <c:pt idx="270">
                  <c:v>3750.77</c:v>
                </c:pt>
                <c:pt idx="271">
                  <c:v>3753.34</c:v>
                </c:pt>
                <c:pt idx="272">
                  <c:v>3749.48</c:v>
                </c:pt>
                <c:pt idx="273">
                  <c:v>3749.48</c:v>
                </c:pt>
                <c:pt idx="274">
                  <c:v>3739.2</c:v>
                </c:pt>
                <c:pt idx="275">
                  <c:v>3734.06</c:v>
                </c:pt>
                <c:pt idx="276">
                  <c:v>3728.92</c:v>
                </c:pt>
                <c:pt idx="277">
                  <c:v>3718.6400000000003</c:v>
                </c:pt>
                <c:pt idx="278">
                  <c:v>3708.36</c:v>
                </c:pt>
                <c:pt idx="279">
                  <c:v>3705.79</c:v>
                </c:pt>
                <c:pt idx="280">
                  <c:v>3698.08</c:v>
                </c:pt>
                <c:pt idx="281">
                  <c:v>3691.66</c:v>
                </c:pt>
                <c:pt idx="282">
                  <c:v>3676.24</c:v>
                </c:pt>
                <c:pt idx="283">
                  <c:v>3662.1099999999997</c:v>
                </c:pt>
                <c:pt idx="284">
                  <c:v>3653.1099999999997</c:v>
                </c:pt>
                <c:pt idx="285">
                  <c:v>3640.2599999999998</c:v>
                </c:pt>
                <c:pt idx="286">
                  <c:v>3628.7</c:v>
                </c:pt>
                <c:pt idx="287">
                  <c:v>3614.56</c:v>
                </c:pt>
                <c:pt idx="288">
                  <c:v>3597.86</c:v>
                </c:pt>
                <c:pt idx="289">
                  <c:v>3583.7200000000003</c:v>
                </c:pt>
                <c:pt idx="290">
                  <c:v>3568.3</c:v>
                </c:pt>
                <c:pt idx="291">
                  <c:v>3552.88</c:v>
                </c:pt>
                <c:pt idx="292">
                  <c:v>3524.62</c:v>
                </c:pt>
                <c:pt idx="293">
                  <c:v>3406.4</c:v>
                </c:pt>
                <c:pt idx="294">
                  <c:v>3288.1800000000003</c:v>
                </c:pt>
                <c:pt idx="295">
                  <c:v>3167.4</c:v>
                </c:pt>
                <c:pt idx="296">
                  <c:v>3051.75</c:v>
                </c:pt>
                <c:pt idx="297">
                  <c:v>2928.4</c:v>
                </c:pt>
                <c:pt idx="298">
                  <c:v>2807.61</c:v>
                </c:pt>
                <c:pt idx="299">
                  <c:v>2685.54</c:v>
                </c:pt>
                <c:pt idx="300">
                  <c:v>2563.4700000000012</c:v>
                </c:pt>
                <c:pt idx="301">
                  <c:v>2432.4100000000012</c:v>
                </c:pt>
                <c:pt idx="302">
                  <c:v>2300.06</c:v>
                </c:pt>
                <c:pt idx="303">
                  <c:v>2166.42</c:v>
                </c:pt>
                <c:pt idx="304">
                  <c:v>2025.08</c:v>
                </c:pt>
                <c:pt idx="305">
                  <c:v>1876.02</c:v>
                </c:pt>
                <c:pt idx="306">
                  <c:v>1721.83</c:v>
                </c:pt>
                <c:pt idx="307">
                  <c:v>1563.78</c:v>
                </c:pt>
                <c:pt idx="308">
                  <c:v>1404.45</c:v>
                </c:pt>
                <c:pt idx="309">
                  <c:v>1243.83</c:v>
                </c:pt>
                <c:pt idx="310">
                  <c:v>1097.3399999999999</c:v>
                </c:pt>
                <c:pt idx="311">
                  <c:v>963.71</c:v>
                </c:pt>
                <c:pt idx="312">
                  <c:v>841.6400000000001</c:v>
                </c:pt>
                <c:pt idx="313">
                  <c:v>728.56</c:v>
                </c:pt>
                <c:pt idx="314">
                  <c:v>614.20000000000005</c:v>
                </c:pt>
                <c:pt idx="315">
                  <c:v>499.83999999999969</c:v>
                </c:pt>
                <c:pt idx="316">
                  <c:v>386.77</c:v>
                </c:pt>
                <c:pt idx="317">
                  <c:v>282.68000000000006</c:v>
                </c:pt>
                <c:pt idx="318">
                  <c:v>214.57999999999993</c:v>
                </c:pt>
                <c:pt idx="319">
                  <c:v>172.18000000000006</c:v>
                </c:pt>
                <c:pt idx="320">
                  <c:v>138.76999999999998</c:v>
                </c:pt>
                <c:pt idx="321">
                  <c:v>111.78999999999996</c:v>
                </c:pt>
                <c:pt idx="322">
                  <c:v>89.940000000000097</c:v>
                </c:pt>
                <c:pt idx="323">
                  <c:v>68.099999999999923</c:v>
                </c:pt>
                <c:pt idx="324">
                  <c:v>46.25</c:v>
                </c:pt>
                <c:pt idx="325">
                  <c:v>29.549999999999926</c:v>
                </c:pt>
                <c:pt idx="326">
                  <c:v>15.420000000000073</c:v>
                </c:pt>
                <c:pt idx="327">
                  <c:v>8.9900000000000091</c:v>
                </c:pt>
                <c:pt idx="328">
                  <c:v>2.5699999999999372</c:v>
                </c:pt>
                <c:pt idx="329">
                  <c:v>5.1400000000001</c:v>
                </c:pt>
                <c:pt idx="330">
                  <c:v>5.1400000000001</c:v>
                </c:pt>
                <c:pt idx="331">
                  <c:v>2.5699999999999372</c:v>
                </c:pt>
                <c:pt idx="332">
                  <c:v>3.8499999999999077</c:v>
                </c:pt>
                <c:pt idx="333">
                  <c:v>5.1400000000001</c:v>
                </c:pt>
                <c:pt idx="334">
                  <c:v>6.4200000000000728</c:v>
                </c:pt>
                <c:pt idx="335">
                  <c:v>2.5699999999999372</c:v>
                </c:pt>
                <c:pt idx="336">
                  <c:v>5.1400000000001</c:v>
                </c:pt>
                <c:pt idx="337">
                  <c:v>3.8499999999999077</c:v>
                </c:pt>
                <c:pt idx="338">
                  <c:v>6.4200000000000728</c:v>
                </c:pt>
                <c:pt idx="339">
                  <c:v>2.5699999999999372</c:v>
                </c:pt>
                <c:pt idx="340">
                  <c:v>5.1400000000001</c:v>
                </c:pt>
                <c:pt idx="341">
                  <c:v>2.5699999999999372</c:v>
                </c:pt>
                <c:pt idx="342">
                  <c:v>3.8499999999999077</c:v>
                </c:pt>
                <c:pt idx="343">
                  <c:v>5.1400000000001</c:v>
                </c:pt>
                <c:pt idx="344">
                  <c:v>3.8499999999999077</c:v>
                </c:pt>
                <c:pt idx="345">
                  <c:v>3.8499999999999077</c:v>
                </c:pt>
                <c:pt idx="346">
                  <c:v>3.8499999999999077</c:v>
                </c:pt>
                <c:pt idx="347">
                  <c:v>2.5699999999999372</c:v>
                </c:pt>
                <c:pt idx="348">
                  <c:v>3.8499999999999077</c:v>
                </c:pt>
                <c:pt idx="349">
                  <c:v>1.2799999999999538</c:v>
                </c:pt>
                <c:pt idx="350">
                  <c:v>3.8499999999999077</c:v>
                </c:pt>
                <c:pt idx="351">
                  <c:v>1.2799999999999538</c:v>
                </c:pt>
                <c:pt idx="352">
                  <c:v>3.8499999999999077</c:v>
                </c:pt>
                <c:pt idx="353">
                  <c:v>2.5699999999999372</c:v>
                </c:pt>
                <c:pt idx="354">
                  <c:v>1.2799999999999538</c:v>
                </c:pt>
                <c:pt idx="355">
                  <c:v>2.5699999999999372</c:v>
                </c:pt>
                <c:pt idx="356">
                  <c:v>1.2799999999999538</c:v>
                </c:pt>
                <c:pt idx="357">
                  <c:v>5.1400000000001</c:v>
                </c:pt>
                <c:pt idx="358">
                  <c:v>3.8499999999999077</c:v>
                </c:pt>
                <c:pt idx="359">
                  <c:v>2.5699999999999372</c:v>
                </c:pt>
                <c:pt idx="360">
                  <c:v>3.8499999999999077</c:v>
                </c:pt>
                <c:pt idx="361">
                  <c:v>1.2799999999999538</c:v>
                </c:pt>
                <c:pt idx="362">
                  <c:v>3.8499999999999077</c:v>
                </c:pt>
                <c:pt idx="363">
                  <c:v>1.2799999999999538</c:v>
                </c:pt>
                <c:pt idx="364">
                  <c:v>3.8499999999999077</c:v>
                </c:pt>
                <c:pt idx="365">
                  <c:v>2.5699999999999372</c:v>
                </c:pt>
                <c:pt idx="366">
                  <c:v>5.1400000000001</c:v>
                </c:pt>
                <c:pt idx="367">
                  <c:v>2.5699999999999372</c:v>
                </c:pt>
                <c:pt idx="368">
                  <c:v>5.1400000000001</c:v>
                </c:pt>
                <c:pt idx="369">
                  <c:v>3.8499999999999077</c:v>
                </c:pt>
                <c:pt idx="370">
                  <c:v>0</c:v>
                </c:pt>
                <c:pt idx="371">
                  <c:v>5.1400000000001</c:v>
                </c:pt>
                <c:pt idx="372">
                  <c:v>3.8499999999999077</c:v>
                </c:pt>
                <c:pt idx="373">
                  <c:v>3.8499999999999077</c:v>
                </c:pt>
                <c:pt idx="374">
                  <c:v>1.2799999999999538</c:v>
                </c:pt>
                <c:pt idx="375">
                  <c:v>3.8499999999999077</c:v>
                </c:pt>
                <c:pt idx="376">
                  <c:v>3.8499999999999077</c:v>
                </c:pt>
                <c:pt idx="377">
                  <c:v>3.8499999999999077</c:v>
                </c:pt>
                <c:pt idx="378">
                  <c:v>6.4200000000000728</c:v>
                </c:pt>
                <c:pt idx="379">
                  <c:v>3.8499999999999077</c:v>
                </c:pt>
                <c:pt idx="380">
                  <c:v>2.5699999999999372</c:v>
                </c:pt>
                <c:pt idx="381">
                  <c:v>2.5699999999999372</c:v>
                </c:pt>
                <c:pt idx="382">
                  <c:v>3.8499999999999077</c:v>
                </c:pt>
                <c:pt idx="383">
                  <c:v>6.4200000000000728</c:v>
                </c:pt>
                <c:pt idx="384">
                  <c:v>2.5699999999999372</c:v>
                </c:pt>
                <c:pt idx="385">
                  <c:v>3.8499999999999077</c:v>
                </c:pt>
                <c:pt idx="386">
                  <c:v>2.5699999999999372</c:v>
                </c:pt>
                <c:pt idx="387">
                  <c:v>5.1400000000001</c:v>
                </c:pt>
                <c:pt idx="388">
                  <c:v>3.8499999999999077</c:v>
                </c:pt>
                <c:pt idx="389">
                  <c:v>3.8499999999999077</c:v>
                </c:pt>
                <c:pt idx="390">
                  <c:v>2.5699999999999372</c:v>
                </c:pt>
                <c:pt idx="391">
                  <c:v>2.5699999999999372</c:v>
                </c:pt>
                <c:pt idx="392">
                  <c:v>1.2799999999999538</c:v>
                </c:pt>
                <c:pt idx="393">
                  <c:v>0</c:v>
                </c:pt>
                <c:pt idx="394">
                  <c:v>2.5699999999999372</c:v>
                </c:pt>
                <c:pt idx="395">
                  <c:v>1.2799999999999538</c:v>
                </c:pt>
                <c:pt idx="396">
                  <c:v>5.1400000000001</c:v>
                </c:pt>
                <c:pt idx="397">
                  <c:v>2.5699999999999372</c:v>
                </c:pt>
                <c:pt idx="398">
                  <c:v>3.8499999999999077</c:v>
                </c:pt>
                <c:pt idx="399">
                  <c:v>1.2799999999999538</c:v>
                </c:pt>
                <c:pt idx="400">
                  <c:v>3.8499999999999077</c:v>
                </c:pt>
                <c:pt idx="401">
                  <c:v>1.2799999999999538</c:v>
                </c:pt>
                <c:pt idx="402">
                  <c:v>3.8499999999999077</c:v>
                </c:pt>
                <c:pt idx="403">
                  <c:v>3.8499999999999077</c:v>
                </c:pt>
                <c:pt idx="404">
                  <c:v>1.2799999999999538</c:v>
                </c:pt>
                <c:pt idx="405">
                  <c:v>3.8499999999999077</c:v>
                </c:pt>
                <c:pt idx="406">
                  <c:v>3.8499999999999077</c:v>
                </c:pt>
                <c:pt idx="407">
                  <c:v>1.2799999999999538</c:v>
                </c:pt>
                <c:pt idx="408">
                  <c:v>1.2799999999999538</c:v>
                </c:pt>
                <c:pt idx="409">
                  <c:v>2.5699999999999372</c:v>
                </c:pt>
                <c:pt idx="410">
                  <c:v>1.2799999999999538</c:v>
                </c:pt>
                <c:pt idx="411">
                  <c:v>3.8499999999999077</c:v>
                </c:pt>
                <c:pt idx="412">
                  <c:v>1.2799999999999538</c:v>
                </c:pt>
                <c:pt idx="413">
                  <c:v>0</c:v>
                </c:pt>
                <c:pt idx="414">
                  <c:v>3.8499999999999077</c:v>
                </c:pt>
                <c:pt idx="415">
                  <c:v>3.8499999999999077</c:v>
                </c:pt>
                <c:pt idx="416">
                  <c:v>2.5699999999999372</c:v>
                </c:pt>
                <c:pt idx="417">
                  <c:v>1.2799999999999538</c:v>
                </c:pt>
                <c:pt idx="418">
                  <c:v>2.5699999999999372</c:v>
                </c:pt>
                <c:pt idx="419">
                  <c:v>1.2799999999999538</c:v>
                </c:pt>
                <c:pt idx="420">
                  <c:v>2.5699999999999372</c:v>
                </c:pt>
                <c:pt idx="421">
                  <c:v>2.5699999999999372</c:v>
                </c:pt>
                <c:pt idx="422">
                  <c:v>2.5699999999999372</c:v>
                </c:pt>
                <c:pt idx="423">
                  <c:v>2.5699999999999372</c:v>
                </c:pt>
                <c:pt idx="424">
                  <c:v>3.8499999999999077</c:v>
                </c:pt>
                <c:pt idx="425">
                  <c:v>2.5699999999999372</c:v>
                </c:pt>
                <c:pt idx="426">
                  <c:v>1.2799999999999538</c:v>
                </c:pt>
                <c:pt idx="427">
                  <c:v>5.1400000000001</c:v>
                </c:pt>
                <c:pt idx="428">
                  <c:v>1.2799999999999538</c:v>
                </c:pt>
                <c:pt idx="429">
                  <c:v>2.5699999999999372</c:v>
                </c:pt>
                <c:pt idx="430">
                  <c:v>2.5699999999999372</c:v>
                </c:pt>
                <c:pt idx="431">
                  <c:v>2.5699999999999372</c:v>
                </c:pt>
                <c:pt idx="432">
                  <c:v>2.5699999999999372</c:v>
                </c:pt>
                <c:pt idx="433">
                  <c:v>2.5699999999999372</c:v>
                </c:pt>
                <c:pt idx="434">
                  <c:v>2.5699999999999372</c:v>
                </c:pt>
                <c:pt idx="435">
                  <c:v>2.5699999999999372</c:v>
                </c:pt>
                <c:pt idx="436">
                  <c:v>2.5699999999999372</c:v>
                </c:pt>
                <c:pt idx="437">
                  <c:v>3.8499999999999077</c:v>
                </c:pt>
                <c:pt idx="438">
                  <c:v>1.2799999999999538</c:v>
                </c:pt>
                <c:pt idx="439">
                  <c:v>2.5699999999999372</c:v>
                </c:pt>
                <c:pt idx="440">
                  <c:v>3.8499999999999077</c:v>
                </c:pt>
                <c:pt idx="441">
                  <c:v>0</c:v>
                </c:pt>
                <c:pt idx="442">
                  <c:v>2.5699999999999372</c:v>
                </c:pt>
                <c:pt idx="443">
                  <c:v>2.5699999999999372</c:v>
                </c:pt>
                <c:pt idx="444">
                  <c:v>0</c:v>
                </c:pt>
                <c:pt idx="445">
                  <c:v>2.5699999999999372</c:v>
                </c:pt>
                <c:pt idx="446">
                  <c:v>0</c:v>
                </c:pt>
                <c:pt idx="447">
                  <c:v>1.2799999999999538</c:v>
                </c:pt>
                <c:pt idx="448">
                  <c:v>1.2799999999999538</c:v>
                </c:pt>
                <c:pt idx="449">
                  <c:v>0</c:v>
                </c:pt>
                <c:pt idx="450">
                  <c:v>5.1400000000001</c:v>
                </c:pt>
                <c:pt idx="451">
                  <c:v>2.5699999999999372</c:v>
                </c:pt>
                <c:pt idx="452">
                  <c:v>1.2799999999999538</c:v>
                </c:pt>
                <c:pt idx="453">
                  <c:v>3.8499999999999077</c:v>
                </c:pt>
                <c:pt idx="454">
                  <c:v>3.8499999999999077</c:v>
                </c:pt>
                <c:pt idx="455">
                  <c:v>2.5699999999999372</c:v>
                </c:pt>
                <c:pt idx="456">
                  <c:v>3.8499999999999077</c:v>
                </c:pt>
                <c:pt idx="457">
                  <c:v>1.2799999999999538</c:v>
                </c:pt>
                <c:pt idx="458">
                  <c:v>1.2799999999999538</c:v>
                </c:pt>
                <c:pt idx="459">
                  <c:v>3.8499999999999077</c:v>
                </c:pt>
                <c:pt idx="460">
                  <c:v>1.2799999999999538</c:v>
                </c:pt>
                <c:pt idx="461">
                  <c:v>2.5699999999999372</c:v>
                </c:pt>
                <c:pt idx="462">
                  <c:v>2.5699999999999372</c:v>
                </c:pt>
                <c:pt idx="463">
                  <c:v>3.8499999999999077</c:v>
                </c:pt>
                <c:pt idx="464">
                  <c:v>1.2799999999999538</c:v>
                </c:pt>
                <c:pt idx="465">
                  <c:v>2.5699999999999372</c:v>
                </c:pt>
                <c:pt idx="466">
                  <c:v>2.5699999999999372</c:v>
                </c:pt>
                <c:pt idx="467">
                  <c:v>1.2799999999999538</c:v>
                </c:pt>
                <c:pt idx="468">
                  <c:v>1.2799999999999538</c:v>
                </c:pt>
                <c:pt idx="469">
                  <c:v>2.5699999999999372</c:v>
                </c:pt>
                <c:pt idx="470">
                  <c:v>1.2799999999999538</c:v>
                </c:pt>
                <c:pt idx="471">
                  <c:v>1.2799999999999538</c:v>
                </c:pt>
                <c:pt idx="472">
                  <c:v>0</c:v>
                </c:pt>
                <c:pt idx="473">
                  <c:v>1.2799999999999538</c:v>
                </c:pt>
                <c:pt idx="474">
                  <c:v>3.8499999999999077</c:v>
                </c:pt>
                <c:pt idx="475">
                  <c:v>2.5699999999999372</c:v>
                </c:pt>
                <c:pt idx="476">
                  <c:v>2.5699999999999372</c:v>
                </c:pt>
                <c:pt idx="477">
                  <c:v>1.2799999999999538</c:v>
                </c:pt>
                <c:pt idx="478">
                  <c:v>1.2799999999999538</c:v>
                </c:pt>
                <c:pt idx="479">
                  <c:v>1.2799999999999538</c:v>
                </c:pt>
                <c:pt idx="480">
                  <c:v>3.8499999999999077</c:v>
                </c:pt>
                <c:pt idx="481">
                  <c:v>2.5699999999999372</c:v>
                </c:pt>
                <c:pt idx="482">
                  <c:v>1.2799999999999538</c:v>
                </c:pt>
                <c:pt idx="483">
                  <c:v>2.5699999999999372</c:v>
                </c:pt>
                <c:pt idx="484">
                  <c:v>1.2799999999999538</c:v>
                </c:pt>
                <c:pt idx="485">
                  <c:v>2.5699999999999372</c:v>
                </c:pt>
                <c:pt idx="486">
                  <c:v>0</c:v>
                </c:pt>
                <c:pt idx="487">
                  <c:v>3.8499999999999077</c:v>
                </c:pt>
                <c:pt idx="488">
                  <c:v>1.2799999999999538</c:v>
                </c:pt>
                <c:pt idx="489">
                  <c:v>1.2799999999999538</c:v>
                </c:pt>
                <c:pt idx="490">
                  <c:v>2.5699999999999372</c:v>
                </c:pt>
                <c:pt idx="491">
                  <c:v>1.2799999999999538</c:v>
                </c:pt>
                <c:pt idx="492">
                  <c:v>3.8499999999999077</c:v>
                </c:pt>
                <c:pt idx="493">
                  <c:v>1.2799999999999538</c:v>
                </c:pt>
                <c:pt idx="494">
                  <c:v>3.8499999999999077</c:v>
                </c:pt>
                <c:pt idx="495">
                  <c:v>2.5699999999999372</c:v>
                </c:pt>
                <c:pt idx="496">
                  <c:v>0</c:v>
                </c:pt>
                <c:pt idx="497">
                  <c:v>3.8499999999999077</c:v>
                </c:pt>
                <c:pt idx="498">
                  <c:v>2.5699999999999372</c:v>
                </c:pt>
                <c:pt idx="499">
                  <c:v>1.2799999999999538</c:v>
                </c:pt>
                <c:pt idx="500">
                  <c:v>3.8499999999999077</c:v>
                </c:pt>
                <c:pt idx="501">
                  <c:v>0</c:v>
                </c:pt>
                <c:pt idx="502">
                  <c:v>3.8499999999999077</c:v>
                </c:pt>
                <c:pt idx="503">
                  <c:v>1.2799999999999538</c:v>
                </c:pt>
                <c:pt idx="504">
                  <c:v>5.1400000000001</c:v>
                </c:pt>
                <c:pt idx="505">
                  <c:v>2.5699999999999372</c:v>
                </c:pt>
                <c:pt idx="506">
                  <c:v>2.5699999999999372</c:v>
                </c:pt>
                <c:pt idx="507">
                  <c:v>1.2799999999999538</c:v>
                </c:pt>
                <c:pt idx="508">
                  <c:v>1.2799999999999538</c:v>
                </c:pt>
                <c:pt idx="509">
                  <c:v>1.2799999999999538</c:v>
                </c:pt>
                <c:pt idx="510">
                  <c:v>1.2799999999999538</c:v>
                </c:pt>
                <c:pt idx="511">
                  <c:v>2.5699999999999372</c:v>
                </c:pt>
                <c:pt idx="512">
                  <c:v>1.2799999999999538</c:v>
                </c:pt>
                <c:pt idx="513">
                  <c:v>2.5699999999999372</c:v>
                </c:pt>
                <c:pt idx="514">
                  <c:v>2.5699999999999372</c:v>
                </c:pt>
                <c:pt idx="515">
                  <c:v>2.5699999999999372</c:v>
                </c:pt>
                <c:pt idx="516">
                  <c:v>3.8499999999999077</c:v>
                </c:pt>
                <c:pt idx="517">
                  <c:v>0</c:v>
                </c:pt>
                <c:pt idx="518">
                  <c:v>2.5699999999999372</c:v>
                </c:pt>
                <c:pt idx="519">
                  <c:v>2.5699999999999372</c:v>
                </c:pt>
                <c:pt idx="520">
                  <c:v>0</c:v>
                </c:pt>
                <c:pt idx="521">
                  <c:v>2.5699999999999372</c:v>
                </c:pt>
                <c:pt idx="522">
                  <c:v>3.8499999999999077</c:v>
                </c:pt>
                <c:pt idx="523">
                  <c:v>3.8499999999999077</c:v>
                </c:pt>
                <c:pt idx="524">
                  <c:v>0</c:v>
                </c:pt>
                <c:pt idx="525">
                  <c:v>1.2799999999999538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2.5699999999999372</c:v>
                </c:pt>
                <c:pt idx="531">
                  <c:v>1.2799999999999538</c:v>
                </c:pt>
                <c:pt idx="532">
                  <c:v>1.2799999999999538</c:v>
                </c:pt>
                <c:pt idx="533">
                  <c:v>1.2799999999999538</c:v>
                </c:pt>
                <c:pt idx="534">
                  <c:v>2.5699999999999372</c:v>
                </c:pt>
                <c:pt idx="535">
                  <c:v>3.8499999999999077</c:v>
                </c:pt>
                <c:pt idx="536">
                  <c:v>1.2799999999999538</c:v>
                </c:pt>
                <c:pt idx="537">
                  <c:v>1.2799999999999538</c:v>
                </c:pt>
                <c:pt idx="538">
                  <c:v>2.5699999999999372</c:v>
                </c:pt>
                <c:pt idx="539">
                  <c:v>0</c:v>
                </c:pt>
                <c:pt idx="540">
                  <c:v>1.2799999999999538</c:v>
                </c:pt>
                <c:pt idx="541">
                  <c:v>3.8499999999999077</c:v>
                </c:pt>
                <c:pt idx="542">
                  <c:v>1.2799999999999538</c:v>
                </c:pt>
                <c:pt idx="543">
                  <c:v>1.2799999999999538</c:v>
                </c:pt>
                <c:pt idx="544">
                  <c:v>0</c:v>
                </c:pt>
                <c:pt idx="545">
                  <c:v>1.2799999999999538</c:v>
                </c:pt>
                <c:pt idx="546">
                  <c:v>2.5699999999999372</c:v>
                </c:pt>
                <c:pt idx="547">
                  <c:v>2.5699999999999372</c:v>
                </c:pt>
                <c:pt idx="548">
                  <c:v>1.2799999999999538</c:v>
                </c:pt>
                <c:pt idx="549">
                  <c:v>1.2799999999999538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2.5699999999999372</c:v>
                </c:pt>
                <c:pt idx="554">
                  <c:v>1.2799999999999538</c:v>
                </c:pt>
                <c:pt idx="555">
                  <c:v>2.5699999999999372</c:v>
                </c:pt>
                <c:pt idx="556">
                  <c:v>0</c:v>
                </c:pt>
                <c:pt idx="557">
                  <c:v>2.5699999999999372</c:v>
                </c:pt>
                <c:pt idx="558">
                  <c:v>1.2799999999999538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1.2799999999999538</c:v>
                </c:pt>
                <c:pt idx="563">
                  <c:v>2.5699999999999372</c:v>
                </c:pt>
                <c:pt idx="564">
                  <c:v>1.2799999999999538</c:v>
                </c:pt>
                <c:pt idx="565">
                  <c:v>1.2799999999999538</c:v>
                </c:pt>
                <c:pt idx="566">
                  <c:v>1.2799999999999538</c:v>
                </c:pt>
                <c:pt idx="567">
                  <c:v>1.2799999999999538</c:v>
                </c:pt>
                <c:pt idx="568">
                  <c:v>1.2799999999999538</c:v>
                </c:pt>
                <c:pt idx="569">
                  <c:v>2.5699999999999372</c:v>
                </c:pt>
                <c:pt idx="570">
                  <c:v>1.2799999999999538</c:v>
                </c:pt>
                <c:pt idx="571">
                  <c:v>1.2799999999999538</c:v>
                </c:pt>
                <c:pt idx="572">
                  <c:v>1.2799999999999538</c:v>
                </c:pt>
                <c:pt idx="573">
                  <c:v>3.8499999999999077</c:v>
                </c:pt>
                <c:pt idx="574">
                  <c:v>1.2799999999999538</c:v>
                </c:pt>
                <c:pt idx="575">
                  <c:v>2.5699999999999372</c:v>
                </c:pt>
                <c:pt idx="576">
                  <c:v>1.2799999999999538</c:v>
                </c:pt>
                <c:pt idx="577">
                  <c:v>5.1400000000001</c:v>
                </c:pt>
                <c:pt idx="578">
                  <c:v>0</c:v>
                </c:pt>
                <c:pt idx="579">
                  <c:v>2.5699999999999372</c:v>
                </c:pt>
                <c:pt idx="580">
                  <c:v>2.5699999999999372</c:v>
                </c:pt>
                <c:pt idx="581">
                  <c:v>2.5699999999999372</c:v>
                </c:pt>
                <c:pt idx="582">
                  <c:v>3.8499999999999077</c:v>
                </c:pt>
                <c:pt idx="583">
                  <c:v>2.5699999999999372</c:v>
                </c:pt>
                <c:pt idx="584">
                  <c:v>1.2799999999999538</c:v>
                </c:pt>
                <c:pt idx="585">
                  <c:v>2.5699999999999372</c:v>
                </c:pt>
                <c:pt idx="586">
                  <c:v>1.2799999999999538</c:v>
                </c:pt>
                <c:pt idx="587">
                  <c:v>104.07999999999993</c:v>
                </c:pt>
                <c:pt idx="588">
                  <c:v>102.78999999999996</c:v>
                </c:pt>
                <c:pt idx="589">
                  <c:v>172.18000000000006</c:v>
                </c:pt>
                <c:pt idx="590">
                  <c:v>218.44000000000005</c:v>
                </c:pt>
                <c:pt idx="591">
                  <c:v>292.96000000000004</c:v>
                </c:pt>
                <c:pt idx="592">
                  <c:v>462.57999999999993</c:v>
                </c:pt>
                <c:pt idx="593">
                  <c:v>681.02</c:v>
                </c:pt>
                <c:pt idx="594">
                  <c:v>828.79000000000053</c:v>
                </c:pt>
                <c:pt idx="595">
                  <c:v>962.42</c:v>
                </c:pt>
                <c:pt idx="596">
                  <c:v>1138.46</c:v>
                </c:pt>
                <c:pt idx="597">
                  <c:v>1347.91</c:v>
                </c:pt>
                <c:pt idx="598">
                  <c:v>1553.5</c:v>
                </c:pt>
                <c:pt idx="599">
                  <c:v>1774.51</c:v>
                </c:pt>
                <c:pt idx="600">
                  <c:v>2120.16</c:v>
                </c:pt>
                <c:pt idx="601">
                  <c:v>2593.0299999999997</c:v>
                </c:pt>
                <c:pt idx="602">
                  <c:v>2788.34</c:v>
                </c:pt>
                <c:pt idx="603">
                  <c:v>2939.96</c:v>
                </c:pt>
                <c:pt idx="604">
                  <c:v>2999.07</c:v>
                </c:pt>
                <c:pt idx="605">
                  <c:v>2997.79</c:v>
                </c:pt>
                <c:pt idx="606">
                  <c:v>2988.79</c:v>
                </c:pt>
                <c:pt idx="607">
                  <c:v>3011.92</c:v>
                </c:pt>
                <c:pt idx="608">
                  <c:v>3065.8900000000012</c:v>
                </c:pt>
                <c:pt idx="609">
                  <c:v>3123.71</c:v>
                </c:pt>
                <c:pt idx="610">
                  <c:v>3175.1099999999997</c:v>
                </c:pt>
                <c:pt idx="611">
                  <c:v>3103.15</c:v>
                </c:pt>
                <c:pt idx="612">
                  <c:v>3078.74</c:v>
                </c:pt>
                <c:pt idx="613">
                  <c:v>3139.13</c:v>
                </c:pt>
                <c:pt idx="614">
                  <c:v>3212.3700000000022</c:v>
                </c:pt>
                <c:pt idx="615">
                  <c:v>3304.8900000000012</c:v>
                </c:pt>
                <c:pt idx="616">
                  <c:v>3325.4500000000012</c:v>
                </c:pt>
                <c:pt idx="617">
                  <c:v>3365.2799999999997</c:v>
                </c:pt>
                <c:pt idx="618">
                  <c:v>3403.8300000000022</c:v>
                </c:pt>
                <c:pt idx="619">
                  <c:v>3430.8100000000022</c:v>
                </c:pt>
                <c:pt idx="620">
                  <c:v>3442.38</c:v>
                </c:pt>
                <c:pt idx="621">
                  <c:v>3457.8</c:v>
                </c:pt>
                <c:pt idx="622">
                  <c:v>3477.0699999999997</c:v>
                </c:pt>
                <c:pt idx="623">
                  <c:v>3493.7799999999997</c:v>
                </c:pt>
                <c:pt idx="624">
                  <c:v>3504.06</c:v>
                </c:pt>
                <c:pt idx="625">
                  <c:v>3513.05</c:v>
                </c:pt>
                <c:pt idx="626">
                  <c:v>3525.9</c:v>
                </c:pt>
                <c:pt idx="627">
                  <c:v>3533.6099999999997</c:v>
                </c:pt>
                <c:pt idx="628">
                  <c:v>3542.6</c:v>
                </c:pt>
                <c:pt idx="629">
                  <c:v>3555.4500000000012</c:v>
                </c:pt>
                <c:pt idx="630">
                  <c:v>3567.02</c:v>
                </c:pt>
                <c:pt idx="631">
                  <c:v>3578.58</c:v>
                </c:pt>
                <c:pt idx="632">
                  <c:v>3587.58</c:v>
                </c:pt>
                <c:pt idx="633">
                  <c:v>3596.5699999999997</c:v>
                </c:pt>
                <c:pt idx="634">
                  <c:v>3609.42</c:v>
                </c:pt>
                <c:pt idx="635">
                  <c:v>3628.7</c:v>
                </c:pt>
                <c:pt idx="636">
                  <c:v>3640.2599999999998</c:v>
                </c:pt>
                <c:pt idx="637">
                  <c:v>3654.4</c:v>
                </c:pt>
                <c:pt idx="638">
                  <c:v>3665.96</c:v>
                </c:pt>
                <c:pt idx="639">
                  <c:v>3678.8100000000022</c:v>
                </c:pt>
                <c:pt idx="640">
                  <c:v>3689.09</c:v>
                </c:pt>
                <c:pt idx="641">
                  <c:v>3700.65</c:v>
                </c:pt>
                <c:pt idx="642">
                  <c:v>3705.79</c:v>
                </c:pt>
                <c:pt idx="643">
                  <c:v>3709.65</c:v>
                </c:pt>
                <c:pt idx="644">
                  <c:v>3717.36</c:v>
                </c:pt>
                <c:pt idx="645">
                  <c:v>3722.5</c:v>
                </c:pt>
                <c:pt idx="646">
                  <c:v>3723.7799999999997</c:v>
                </c:pt>
                <c:pt idx="647">
                  <c:v>3725.0699999999997</c:v>
                </c:pt>
                <c:pt idx="648">
                  <c:v>3722.5</c:v>
                </c:pt>
                <c:pt idx="649">
                  <c:v>3725.0699999999997</c:v>
                </c:pt>
                <c:pt idx="650">
                  <c:v>3726.3500000000022</c:v>
                </c:pt>
                <c:pt idx="651">
                  <c:v>3719.9300000000012</c:v>
                </c:pt>
                <c:pt idx="652">
                  <c:v>3721.21</c:v>
                </c:pt>
                <c:pt idx="653">
                  <c:v>3714.79</c:v>
                </c:pt>
                <c:pt idx="654">
                  <c:v>3713.5</c:v>
                </c:pt>
                <c:pt idx="655">
                  <c:v>3708.36</c:v>
                </c:pt>
                <c:pt idx="656">
                  <c:v>3698.08</c:v>
                </c:pt>
                <c:pt idx="657">
                  <c:v>3691.66</c:v>
                </c:pt>
                <c:pt idx="658">
                  <c:v>3686.52</c:v>
                </c:pt>
                <c:pt idx="659">
                  <c:v>3676.24</c:v>
                </c:pt>
                <c:pt idx="660">
                  <c:v>3622.27</c:v>
                </c:pt>
                <c:pt idx="661">
                  <c:v>3552.88</c:v>
                </c:pt>
                <c:pt idx="662">
                  <c:v>3492.4900000000002</c:v>
                </c:pt>
                <c:pt idx="663">
                  <c:v>3430.8100000000022</c:v>
                </c:pt>
                <c:pt idx="664">
                  <c:v>3364</c:v>
                </c:pt>
                <c:pt idx="665">
                  <c:v>3292.04</c:v>
                </c:pt>
                <c:pt idx="666">
                  <c:v>3217.51</c:v>
                </c:pt>
                <c:pt idx="667">
                  <c:v>3148.13</c:v>
                </c:pt>
                <c:pt idx="668">
                  <c:v>3073.6</c:v>
                </c:pt>
                <c:pt idx="669">
                  <c:v>2997.79</c:v>
                </c:pt>
                <c:pt idx="670">
                  <c:v>2920.69</c:v>
                </c:pt>
                <c:pt idx="671">
                  <c:v>2842.3100000000022</c:v>
                </c:pt>
                <c:pt idx="672">
                  <c:v>2769.06</c:v>
                </c:pt>
                <c:pt idx="673">
                  <c:v>2695.82</c:v>
                </c:pt>
                <c:pt idx="674">
                  <c:v>2616.16</c:v>
                </c:pt>
                <c:pt idx="675">
                  <c:v>2539.06</c:v>
                </c:pt>
                <c:pt idx="676">
                  <c:v>2463.25</c:v>
                </c:pt>
                <c:pt idx="677">
                  <c:v>2384.86</c:v>
                </c:pt>
                <c:pt idx="678">
                  <c:v>2312.9100000000012</c:v>
                </c:pt>
                <c:pt idx="679">
                  <c:v>2238.38</c:v>
                </c:pt>
                <c:pt idx="680">
                  <c:v>2165.14</c:v>
                </c:pt>
                <c:pt idx="681">
                  <c:v>2089.3300000000022</c:v>
                </c:pt>
                <c:pt idx="682">
                  <c:v>2014.8</c:v>
                </c:pt>
                <c:pt idx="683">
                  <c:v>1944.1299999999999</c:v>
                </c:pt>
                <c:pt idx="684">
                  <c:v>1874.74</c:v>
                </c:pt>
                <c:pt idx="685">
                  <c:v>1805.35</c:v>
                </c:pt>
                <c:pt idx="686">
                  <c:v>1735.96</c:v>
                </c:pt>
                <c:pt idx="687">
                  <c:v>1667.86</c:v>
                </c:pt>
                <c:pt idx="688">
                  <c:v>1603.61</c:v>
                </c:pt>
                <c:pt idx="689">
                  <c:v>1541.94</c:v>
                </c:pt>
                <c:pt idx="690">
                  <c:v>1478.97</c:v>
                </c:pt>
                <c:pt idx="691">
                  <c:v>1416.01</c:v>
                </c:pt>
                <c:pt idx="692">
                  <c:v>1358.1899999999998</c:v>
                </c:pt>
                <c:pt idx="693">
                  <c:v>1301.6499999999999</c:v>
                </c:pt>
                <c:pt idx="694">
                  <c:v>1246.4000000000001</c:v>
                </c:pt>
                <c:pt idx="695">
                  <c:v>1195</c:v>
                </c:pt>
                <c:pt idx="696">
                  <c:v>1142.3200000000002</c:v>
                </c:pt>
                <c:pt idx="697">
                  <c:v>1092.2</c:v>
                </c:pt>
                <c:pt idx="698">
                  <c:v>1040.81</c:v>
                </c:pt>
                <c:pt idx="699">
                  <c:v>995.82999999999947</c:v>
                </c:pt>
                <c:pt idx="700">
                  <c:v>947</c:v>
                </c:pt>
                <c:pt idx="701">
                  <c:v>904.59999999999991</c:v>
                </c:pt>
                <c:pt idx="702">
                  <c:v>860.91000000000008</c:v>
                </c:pt>
                <c:pt idx="703">
                  <c:v>822.35999999999797</c:v>
                </c:pt>
                <c:pt idx="704">
                  <c:v>786.3900000000001</c:v>
                </c:pt>
                <c:pt idx="705">
                  <c:v>749.11999999999989</c:v>
                </c:pt>
                <c:pt idx="706">
                  <c:v>714.43000000000006</c:v>
                </c:pt>
                <c:pt idx="707">
                  <c:v>682.3</c:v>
                </c:pt>
                <c:pt idx="708">
                  <c:v>654.04</c:v>
                </c:pt>
                <c:pt idx="709">
                  <c:v>627.04999999999939</c:v>
                </c:pt>
                <c:pt idx="710">
                  <c:v>600.06999999999948</c:v>
                </c:pt>
                <c:pt idx="711">
                  <c:v>573.07999999999993</c:v>
                </c:pt>
                <c:pt idx="712">
                  <c:v>548.67000000000053</c:v>
                </c:pt>
                <c:pt idx="713">
                  <c:v>529.40000000000009</c:v>
                </c:pt>
                <c:pt idx="714">
                  <c:v>503.70000000000005</c:v>
                </c:pt>
                <c:pt idx="715">
                  <c:v>483.14000000000038</c:v>
                </c:pt>
                <c:pt idx="716">
                  <c:v>461.28999999999894</c:v>
                </c:pt>
                <c:pt idx="717">
                  <c:v>439.45000000000005</c:v>
                </c:pt>
                <c:pt idx="718">
                  <c:v>416.31999999999994</c:v>
                </c:pt>
                <c:pt idx="719">
                  <c:v>399.61999999999989</c:v>
                </c:pt>
                <c:pt idx="720">
                  <c:v>377.77</c:v>
                </c:pt>
                <c:pt idx="721">
                  <c:v>359.78</c:v>
                </c:pt>
                <c:pt idx="722">
                  <c:v>340.51</c:v>
                </c:pt>
                <c:pt idx="723">
                  <c:v>323.79999999999899</c:v>
                </c:pt>
                <c:pt idx="724">
                  <c:v>309.67000000000007</c:v>
                </c:pt>
                <c:pt idx="725">
                  <c:v>294.25</c:v>
                </c:pt>
                <c:pt idx="726">
                  <c:v>280.1099999999999</c:v>
                </c:pt>
                <c:pt idx="727">
                  <c:v>268.54999999999995</c:v>
                </c:pt>
                <c:pt idx="728">
                  <c:v>258.27</c:v>
                </c:pt>
                <c:pt idx="729">
                  <c:v>250.55999999999997</c:v>
                </c:pt>
                <c:pt idx="730">
                  <c:v>241.56999999999994</c:v>
                </c:pt>
                <c:pt idx="731">
                  <c:v>231.28999999999996</c:v>
                </c:pt>
                <c:pt idx="732">
                  <c:v>224.86</c:v>
                </c:pt>
                <c:pt idx="733">
                  <c:v>221.01</c:v>
                </c:pt>
                <c:pt idx="734">
                  <c:v>215.86999999999989</c:v>
                </c:pt>
                <c:pt idx="735">
                  <c:v>210.73000000000002</c:v>
                </c:pt>
                <c:pt idx="736">
                  <c:v>208.16000000000008</c:v>
                </c:pt>
                <c:pt idx="737">
                  <c:v>204.29999999999995</c:v>
                </c:pt>
                <c:pt idx="738">
                  <c:v>201.73000000000002</c:v>
                </c:pt>
                <c:pt idx="739">
                  <c:v>200.45000000000007</c:v>
                </c:pt>
                <c:pt idx="740">
                  <c:v>197.88000000000127</c:v>
                </c:pt>
                <c:pt idx="741">
                  <c:v>196.58999999999997</c:v>
                </c:pt>
                <c:pt idx="742">
                  <c:v>192.73999999999998</c:v>
                </c:pt>
                <c:pt idx="743">
                  <c:v>192.73999999999998</c:v>
                </c:pt>
                <c:pt idx="744">
                  <c:v>190.17000000000002</c:v>
                </c:pt>
                <c:pt idx="745">
                  <c:v>190.17000000000002</c:v>
                </c:pt>
                <c:pt idx="746">
                  <c:v>188.88000000000127</c:v>
                </c:pt>
                <c:pt idx="747">
                  <c:v>191.45000000000007</c:v>
                </c:pt>
                <c:pt idx="748">
                  <c:v>188.88000000000127</c:v>
                </c:pt>
                <c:pt idx="749">
                  <c:v>188.88000000000127</c:v>
                </c:pt>
                <c:pt idx="750">
                  <c:v>186.30999999999997</c:v>
                </c:pt>
                <c:pt idx="751">
                  <c:v>183.73999999999998</c:v>
                </c:pt>
                <c:pt idx="752">
                  <c:v>187.59999999999991</c:v>
                </c:pt>
                <c:pt idx="753">
                  <c:v>187.59999999999991</c:v>
                </c:pt>
                <c:pt idx="754">
                  <c:v>185.02999999999997</c:v>
                </c:pt>
                <c:pt idx="755">
                  <c:v>190.17000000000002</c:v>
                </c:pt>
                <c:pt idx="756">
                  <c:v>188.88000000000127</c:v>
                </c:pt>
                <c:pt idx="757">
                  <c:v>190.17000000000002</c:v>
                </c:pt>
                <c:pt idx="758">
                  <c:v>188.88000000000127</c:v>
                </c:pt>
                <c:pt idx="759">
                  <c:v>191.45000000000007</c:v>
                </c:pt>
                <c:pt idx="760">
                  <c:v>191.45000000000007</c:v>
                </c:pt>
                <c:pt idx="761">
                  <c:v>191.45000000000007</c:v>
                </c:pt>
                <c:pt idx="762">
                  <c:v>194.01999999999998</c:v>
                </c:pt>
                <c:pt idx="763">
                  <c:v>197.88000000000127</c:v>
                </c:pt>
                <c:pt idx="764">
                  <c:v>199.16000000000008</c:v>
                </c:pt>
                <c:pt idx="765">
                  <c:v>200.45000000000007</c:v>
                </c:pt>
                <c:pt idx="766">
                  <c:v>203.01999999999998</c:v>
                </c:pt>
                <c:pt idx="767">
                  <c:v>208.16000000000008</c:v>
                </c:pt>
                <c:pt idx="768">
                  <c:v>208.16000000000008</c:v>
                </c:pt>
                <c:pt idx="769">
                  <c:v>210.73000000000002</c:v>
                </c:pt>
                <c:pt idx="770">
                  <c:v>215.86999999999989</c:v>
                </c:pt>
                <c:pt idx="771">
                  <c:v>217.15000000000009</c:v>
                </c:pt>
                <c:pt idx="772">
                  <c:v>219.72000000000003</c:v>
                </c:pt>
                <c:pt idx="773">
                  <c:v>222.28999999999996</c:v>
                </c:pt>
                <c:pt idx="774">
                  <c:v>223.57999999999993</c:v>
                </c:pt>
                <c:pt idx="775">
                  <c:v>227.43000000000006</c:v>
                </c:pt>
                <c:pt idx="776">
                  <c:v>230</c:v>
                </c:pt>
                <c:pt idx="777">
                  <c:v>235.1400000000001</c:v>
                </c:pt>
                <c:pt idx="778">
                  <c:v>237.70999999999998</c:v>
                </c:pt>
                <c:pt idx="779">
                  <c:v>241.56999999999994</c:v>
                </c:pt>
                <c:pt idx="780">
                  <c:v>246.70999999999998</c:v>
                </c:pt>
                <c:pt idx="781">
                  <c:v>251.84999999999991</c:v>
                </c:pt>
                <c:pt idx="782">
                  <c:v>256.98999999999899</c:v>
                </c:pt>
                <c:pt idx="783">
                  <c:v>262.13000000000011</c:v>
                </c:pt>
                <c:pt idx="784">
                  <c:v>269.83999999999969</c:v>
                </c:pt>
                <c:pt idx="785">
                  <c:v>274.97999999999894</c:v>
                </c:pt>
                <c:pt idx="786">
                  <c:v>282.68000000000006</c:v>
                </c:pt>
                <c:pt idx="787">
                  <c:v>289.1099999999999</c:v>
                </c:pt>
                <c:pt idx="788">
                  <c:v>295.52999999999969</c:v>
                </c:pt>
                <c:pt idx="789">
                  <c:v>303.24</c:v>
                </c:pt>
                <c:pt idx="790">
                  <c:v>309.67000000000007</c:v>
                </c:pt>
                <c:pt idx="791">
                  <c:v>319.95000000000005</c:v>
                </c:pt>
                <c:pt idx="792">
                  <c:v>326.36999999999989</c:v>
                </c:pt>
                <c:pt idx="793">
                  <c:v>335.36999999999989</c:v>
                </c:pt>
                <c:pt idx="794">
                  <c:v>341.78999999999894</c:v>
                </c:pt>
                <c:pt idx="795">
                  <c:v>349.5</c:v>
                </c:pt>
                <c:pt idx="796">
                  <c:v>362.34999999999991</c:v>
                </c:pt>
                <c:pt idx="797">
                  <c:v>372.63000000000011</c:v>
                </c:pt>
                <c:pt idx="798">
                  <c:v>380.33999999999969</c:v>
                </c:pt>
                <c:pt idx="799">
                  <c:v>391.90999999999963</c:v>
                </c:pt>
                <c:pt idx="800">
                  <c:v>397.04999999999995</c:v>
                </c:pt>
                <c:pt idx="801">
                  <c:v>411.18000000000006</c:v>
                </c:pt>
                <c:pt idx="802">
                  <c:v>422.74</c:v>
                </c:pt>
                <c:pt idx="803">
                  <c:v>435.58999999999969</c:v>
                </c:pt>
                <c:pt idx="804">
                  <c:v>452.29999999999899</c:v>
                </c:pt>
                <c:pt idx="805">
                  <c:v>463.8599999999999</c:v>
                </c:pt>
                <c:pt idx="806">
                  <c:v>480.56999999999994</c:v>
                </c:pt>
                <c:pt idx="807">
                  <c:v>497.27</c:v>
                </c:pt>
                <c:pt idx="808">
                  <c:v>512.69000000000005</c:v>
                </c:pt>
                <c:pt idx="809">
                  <c:v>531.97</c:v>
                </c:pt>
                <c:pt idx="810">
                  <c:v>553.80999999999949</c:v>
                </c:pt>
                <c:pt idx="811">
                  <c:v>569.23</c:v>
                </c:pt>
                <c:pt idx="812">
                  <c:v>591.06999999999948</c:v>
                </c:pt>
                <c:pt idx="813">
                  <c:v>610.34999999999798</c:v>
                </c:pt>
                <c:pt idx="814">
                  <c:v>632.19000000000005</c:v>
                </c:pt>
                <c:pt idx="815">
                  <c:v>655.31999999999948</c:v>
                </c:pt>
                <c:pt idx="816">
                  <c:v>675.88000000000011</c:v>
                </c:pt>
                <c:pt idx="817">
                  <c:v>702.85999999999797</c:v>
                </c:pt>
                <c:pt idx="818">
                  <c:v>727.28000000000054</c:v>
                </c:pt>
                <c:pt idx="819">
                  <c:v>758.11999999999989</c:v>
                </c:pt>
                <c:pt idx="820">
                  <c:v>788.95999999999947</c:v>
                </c:pt>
                <c:pt idx="821">
                  <c:v>817.22</c:v>
                </c:pt>
                <c:pt idx="822">
                  <c:v>851.92000000000007</c:v>
                </c:pt>
                <c:pt idx="823">
                  <c:v>886.6099999999999</c:v>
                </c:pt>
                <c:pt idx="824">
                  <c:v>921.31</c:v>
                </c:pt>
                <c:pt idx="825">
                  <c:v>953.43</c:v>
                </c:pt>
                <c:pt idx="826">
                  <c:v>986.83999999999946</c:v>
                </c:pt>
                <c:pt idx="827">
                  <c:v>1018.9599999999994</c:v>
                </c:pt>
                <c:pt idx="828">
                  <c:v>1048.52</c:v>
                </c:pt>
                <c:pt idx="829">
                  <c:v>1075.5</c:v>
                </c:pt>
                <c:pt idx="830">
                  <c:v>1099.9100000000001</c:v>
                </c:pt>
                <c:pt idx="831">
                  <c:v>1121.76</c:v>
                </c:pt>
                <c:pt idx="832">
                  <c:v>1146.1699999999998</c:v>
                </c:pt>
                <c:pt idx="833">
                  <c:v>1160.31</c:v>
                </c:pt>
                <c:pt idx="834">
                  <c:v>1177.01</c:v>
                </c:pt>
                <c:pt idx="835">
                  <c:v>1191.1499999999999</c:v>
                </c:pt>
                <c:pt idx="836">
                  <c:v>1203.99</c:v>
                </c:pt>
                <c:pt idx="837">
                  <c:v>1214.27</c:v>
                </c:pt>
                <c:pt idx="838">
                  <c:v>1225.8399999999999</c:v>
                </c:pt>
                <c:pt idx="839">
                  <c:v>1237.4000000000001</c:v>
                </c:pt>
                <c:pt idx="840">
                  <c:v>1248.97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696576"/>
        <c:axId val="164697152"/>
      </c:scatterChart>
      <c:valAx>
        <c:axId val="164696576"/>
        <c:scaling>
          <c:orientation val="minMax"/>
          <c:max val="10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hu-HU"/>
          </a:p>
        </c:txPr>
        <c:crossAx val="164697152"/>
        <c:crosses val="autoZero"/>
        <c:crossBetween val="midCat"/>
      </c:valAx>
      <c:valAx>
        <c:axId val="164697152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16469657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Munka2!$A$1:$A$841</c:f>
              <c:numCache>
                <c:formatCode>General</c:formatCode>
                <c:ptCount val="841"/>
                <c:pt idx="0">
                  <c:v>0</c:v>
                </c:pt>
                <c:pt idx="1">
                  <c:v>1.6700000000000021</c:v>
                </c:pt>
                <c:pt idx="2">
                  <c:v>3.3299999999999987</c:v>
                </c:pt>
                <c:pt idx="3">
                  <c:v>5</c:v>
                </c:pt>
                <c:pt idx="4">
                  <c:v>6.67</c:v>
                </c:pt>
                <c:pt idx="5">
                  <c:v>8.33</c:v>
                </c:pt>
                <c:pt idx="6">
                  <c:v>10</c:v>
                </c:pt>
                <c:pt idx="7">
                  <c:v>11.67</c:v>
                </c:pt>
                <c:pt idx="8">
                  <c:v>13.33</c:v>
                </c:pt>
                <c:pt idx="9">
                  <c:v>15</c:v>
                </c:pt>
                <c:pt idx="10">
                  <c:v>16.670000000000005</c:v>
                </c:pt>
                <c:pt idx="11">
                  <c:v>18.329999999999988</c:v>
                </c:pt>
                <c:pt idx="12">
                  <c:v>20</c:v>
                </c:pt>
                <c:pt idx="13">
                  <c:v>21.67</c:v>
                </c:pt>
                <c:pt idx="14">
                  <c:v>23.330000000000005</c:v>
                </c:pt>
                <c:pt idx="15">
                  <c:v>25</c:v>
                </c:pt>
                <c:pt idx="16">
                  <c:v>26.67</c:v>
                </c:pt>
                <c:pt idx="17">
                  <c:v>28.330000000000005</c:v>
                </c:pt>
                <c:pt idx="18">
                  <c:v>30</c:v>
                </c:pt>
                <c:pt idx="19">
                  <c:v>31.67</c:v>
                </c:pt>
                <c:pt idx="20">
                  <c:v>33.33</c:v>
                </c:pt>
                <c:pt idx="21">
                  <c:v>35</c:v>
                </c:pt>
                <c:pt idx="22">
                  <c:v>36.67</c:v>
                </c:pt>
                <c:pt idx="23">
                  <c:v>38.33</c:v>
                </c:pt>
                <c:pt idx="24">
                  <c:v>40</c:v>
                </c:pt>
                <c:pt idx="25">
                  <c:v>41.67</c:v>
                </c:pt>
                <c:pt idx="26">
                  <c:v>43.33</c:v>
                </c:pt>
                <c:pt idx="27">
                  <c:v>45</c:v>
                </c:pt>
                <c:pt idx="28">
                  <c:v>46.67</c:v>
                </c:pt>
                <c:pt idx="29">
                  <c:v>48.33</c:v>
                </c:pt>
                <c:pt idx="30">
                  <c:v>50</c:v>
                </c:pt>
                <c:pt idx="31">
                  <c:v>51.67</c:v>
                </c:pt>
                <c:pt idx="32">
                  <c:v>53.33</c:v>
                </c:pt>
                <c:pt idx="33">
                  <c:v>55</c:v>
                </c:pt>
                <c:pt idx="34">
                  <c:v>56.67</c:v>
                </c:pt>
                <c:pt idx="35">
                  <c:v>58.33</c:v>
                </c:pt>
                <c:pt idx="36">
                  <c:v>60</c:v>
                </c:pt>
                <c:pt idx="37">
                  <c:v>61.67</c:v>
                </c:pt>
                <c:pt idx="38">
                  <c:v>63.33</c:v>
                </c:pt>
                <c:pt idx="39">
                  <c:v>65</c:v>
                </c:pt>
                <c:pt idx="40">
                  <c:v>66.669999999999987</c:v>
                </c:pt>
                <c:pt idx="41">
                  <c:v>68.33</c:v>
                </c:pt>
                <c:pt idx="42">
                  <c:v>70</c:v>
                </c:pt>
                <c:pt idx="43">
                  <c:v>71.669999999999987</c:v>
                </c:pt>
                <c:pt idx="44">
                  <c:v>73.33</c:v>
                </c:pt>
                <c:pt idx="45">
                  <c:v>75</c:v>
                </c:pt>
                <c:pt idx="46">
                  <c:v>76.669999999999987</c:v>
                </c:pt>
                <c:pt idx="47">
                  <c:v>78.33</c:v>
                </c:pt>
                <c:pt idx="48">
                  <c:v>80</c:v>
                </c:pt>
                <c:pt idx="49">
                  <c:v>81.669999999999987</c:v>
                </c:pt>
                <c:pt idx="50">
                  <c:v>83.33</c:v>
                </c:pt>
                <c:pt idx="51">
                  <c:v>85</c:v>
                </c:pt>
                <c:pt idx="52">
                  <c:v>86.669999999999987</c:v>
                </c:pt>
                <c:pt idx="53">
                  <c:v>88.33</c:v>
                </c:pt>
                <c:pt idx="54">
                  <c:v>90</c:v>
                </c:pt>
                <c:pt idx="55">
                  <c:v>91.669999999999987</c:v>
                </c:pt>
                <c:pt idx="56">
                  <c:v>93.33</c:v>
                </c:pt>
                <c:pt idx="57">
                  <c:v>95</c:v>
                </c:pt>
                <c:pt idx="58">
                  <c:v>96.669999999999987</c:v>
                </c:pt>
                <c:pt idx="59">
                  <c:v>98.33</c:v>
                </c:pt>
                <c:pt idx="60">
                  <c:v>100</c:v>
                </c:pt>
                <c:pt idx="61">
                  <c:v>101.66999999999999</c:v>
                </c:pt>
                <c:pt idx="62">
                  <c:v>103.33</c:v>
                </c:pt>
                <c:pt idx="63">
                  <c:v>105</c:v>
                </c:pt>
                <c:pt idx="64">
                  <c:v>106.66999999999999</c:v>
                </c:pt>
                <c:pt idx="65">
                  <c:v>108.33</c:v>
                </c:pt>
                <c:pt idx="66">
                  <c:v>110</c:v>
                </c:pt>
                <c:pt idx="67">
                  <c:v>111.66999999999999</c:v>
                </c:pt>
                <c:pt idx="68">
                  <c:v>113.33</c:v>
                </c:pt>
                <c:pt idx="69">
                  <c:v>115</c:v>
                </c:pt>
                <c:pt idx="70">
                  <c:v>116.66999999999999</c:v>
                </c:pt>
                <c:pt idx="71">
                  <c:v>118.33</c:v>
                </c:pt>
                <c:pt idx="72">
                  <c:v>120</c:v>
                </c:pt>
                <c:pt idx="73">
                  <c:v>121.66999999999999</c:v>
                </c:pt>
                <c:pt idx="74">
                  <c:v>123.33</c:v>
                </c:pt>
                <c:pt idx="75">
                  <c:v>125</c:v>
                </c:pt>
                <c:pt idx="76">
                  <c:v>126.66999999999999</c:v>
                </c:pt>
                <c:pt idx="77">
                  <c:v>128.33000000000001</c:v>
                </c:pt>
                <c:pt idx="78">
                  <c:v>130</c:v>
                </c:pt>
                <c:pt idx="79">
                  <c:v>131.66999999999999</c:v>
                </c:pt>
                <c:pt idx="80">
                  <c:v>133.33000000000001</c:v>
                </c:pt>
                <c:pt idx="81">
                  <c:v>135</c:v>
                </c:pt>
                <c:pt idx="82">
                  <c:v>136.66999999999999</c:v>
                </c:pt>
                <c:pt idx="83">
                  <c:v>138.33000000000001</c:v>
                </c:pt>
                <c:pt idx="84">
                  <c:v>140</c:v>
                </c:pt>
                <c:pt idx="85">
                  <c:v>141.66999999999999</c:v>
                </c:pt>
                <c:pt idx="86">
                  <c:v>143.33000000000001</c:v>
                </c:pt>
                <c:pt idx="87">
                  <c:v>145</c:v>
                </c:pt>
                <c:pt idx="88">
                  <c:v>146.66999999999999</c:v>
                </c:pt>
                <c:pt idx="89">
                  <c:v>148.33000000000001</c:v>
                </c:pt>
                <c:pt idx="90">
                  <c:v>150</c:v>
                </c:pt>
                <c:pt idx="91">
                  <c:v>151.66999999999999</c:v>
                </c:pt>
                <c:pt idx="92">
                  <c:v>153.33000000000001</c:v>
                </c:pt>
                <c:pt idx="93">
                  <c:v>155</c:v>
                </c:pt>
                <c:pt idx="94">
                  <c:v>156.66999999999999</c:v>
                </c:pt>
                <c:pt idx="95">
                  <c:v>158.33000000000001</c:v>
                </c:pt>
                <c:pt idx="96">
                  <c:v>160</c:v>
                </c:pt>
                <c:pt idx="97">
                  <c:v>161.66999999999999</c:v>
                </c:pt>
                <c:pt idx="98">
                  <c:v>163.33000000000001</c:v>
                </c:pt>
                <c:pt idx="99">
                  <c:v>165</c:v>
                </c:pt>
                <c:pt idx="100">
                  <c:v>166.67</c:v>
                </c:pt>
                <c:pt idx="101">
                  <c:v>168.33</c:v>
                </c:pt>
                <c:pt idx="102">
                  <c:v>170</c:v>
                </c:pt>
                <c:pt idx="103">
                  <c:v>171.67</c:v>
                </c:pt>
                <c:pt idx="104">
                  <c:v>173.33</c:v>
                </c:pt>
                <c:pt idx="105">
                  <c:v>175</c:v>
                </c:pt>
                <c:pt idx="106">
                  <c:v>176.67</c:v>
                </c:pt>
                <c:pt idx="107">
                  <c:v>178.33</c:v>
                </c:pt>
                <c:pt idx="108">
                  <c:v>180</c:v>
                </c:pt>
                <c:pt idx="109">
                  <c:v>181.67</c:v>
                </c:pt>
                <c:pt idx="110">
                  <c:v>183.33</c:v>
                </c:pt>
                <c:pt idx="111">
                  <c:v>185</c:v>
                </c:pt>
                <c:pt idx="112">
                  <c:v>186.67</c:v>
                </c:pt>
                <c:pt idx="113">
                  <c:v>188.33</c:v>
                </c:pt>
                <c:pt idx="114">
                  <c:v>190</c:v>
                </c:pt>
                <c:pt idx="115">
                  <c:v>191.67</c:v>
                </c:pt>
                <c:pt idx="116">
                  <c:v>193.33</c:v>
                </c:pt>
                <c:pt idx="117">
                  <c:v>195</c:v>
                </c:pt>
                <c:pt idx="118">
                  <c:v>196.67</c:v>
                </c:pt>
                <c:pt idx="119">
                  <c:v>198.33</c:v>
                </c:pt>
                <c:pt idx="120">
                  <c:v>200</c:v>
                </c:pt>
                <c:pt idx="121">
                  <c:v>201.67</c:v>
                </c:pt>
                <c:pt idx="122">
                  <c:v>203.33</c:v>
                </c:pt>
                <c:pt idx="123">
                  <c:v>205</c:v>
                </c:pt>
                <c:pt idx="124">
                  <c:v>206.67</c:v>
                </c:pt>
                <c:pt idx="125">
                  <c:v>208.33</c:v>
                </c:pt>
                <c:pt idx="126">
                  <c:v>210</c:v>
                </c:pt>
                <c:pt idx="127">
                  <c:v>211.67</c:v>
                </c:pt>
                <c:pt idx="128">
                  <c:v>213.33</c:v>
                </c:pt>
                <c:pt idx="129">
                  <c:v>215</c:v>
                </c:pt>
                <c:pt idx="130">
                  <c:v>216.67</c:v>
                </c:pt>
                <c:pt idx="131">
                  <c:v>218.33</c:v>
                </c:pt>
                <c:pt idx="132">
                  <c:v>220</c:v>
                </c:pt>
                <c:pt idx="133">
                  <c:v>221.67</c:v>
                </c:pt>
                <c:pt idx="134">
                  <c:v>223.33</c:v>
                </c:pt>
                <c:pt idx="135">
                  <c:v>225</c:v>
                </c:pt>
                <c:pt idx="136">
                  <c:v>226.67</c:v>
                </c:pt>
                <c:pt idx="137">
                  <c:v>228.33</c:v>
                </c:pt>
                <c:pt idx="138">
                  <c:v>230</c:v>
                </c:pt>
                <c:pt idx="139">
                  <c:v>231.67</c:v>
                </c:pt>
                <c:pt idx="140">
                  <c:v>233.33</c:v>
                </c:pt>
                <c:pt idx="141">
                  <c:v>235</c:v>
                </c:pt>
                <c:pt idx="142">
                  <c:v>236.67</c:v>
                </c:pt>
                <c:pt idx="143">
                  <c:v>238.33</c:v>
                </c:pt>
                <c:pt idx="144">
                  <c:v>240</c:v>
                </c:pt>
                <c:pt idx="145">
                  <c:v>241.67</c:v>
                </c:pt>
                <c:pt idx="146">
                  <c:v>243.33</c:v>
                </c:pt>
                <c:pt idx="147">
                  <c:v>245</c:v>
                </c:pt>
                <c:pt idx="148">
                  <c:v>246.67</c:v>
                </c:pt>
                <c:pt idx="149">
                  <c:v>248.33</c:v>
                </c:pt>
                <c:pt idx="150">
                  <c:v>250</c:v>
                </c:pt>
                <c:pt idx="151">
                  <c:v>251.67</c:v>
                </c:pt>
                <c:pt idx="152">
                  <c:v>253.33</c:v>
                </c:pt>
                <c:pt idx="153">
                  <c:v>255</c:v>
                </c:pt>
                <c:pt idx="154">
                  <c:v>256.67</c:v>
                </c:pt>
                <c:pt idx="155">
                  <c:v>258.33</c:v>
                </c:pt>
                <c:pt idx="156">
                  <c:v>260</c:v>
                </c:pt>
                <c:pt idx="157">
                  <c:v>261.67</c:v>
                </c:pt>
                <c:pt idx="158">
                  <c:v>263.33</c:v>
                </c:pt>
                <c:pt idx="159">
                  <c:v>265</c:v>
                </c:pt>
                <c:pt idx="160">
                  <c:v>266.67</c:v>
                </c:pt>
                <c:pt idx="161">
                  <c:v>268.33</c:v>
                </c:pt>
                <c:pt idx="162">
                  <c:v>270</c:v>
                </c:pt>
                <c:pt idx="163">
                  <c:v>271.67</c:v>
                </c:pt>
                <c:pt idx="164">
                  <c:v>273.33</c:v>
                </c:pt>
                <c:pt idx="165">
                  <c:v>275</c:v>
                </c:pt>
                <c:pt idx="166">
                  <c:v>276.67</c:v>
                </c:pt>
                <c:pt idx="167">
                  <c:v>278.33</c:v>
                </c:pt>
                <c:pt idx="168">
                  <c:v>280</c:v>
                </c:pt>
                <c:pt idx="169">
                  <c:v>281.67</c:v>
                </c:pt>
                <c:pt idx="170">
                  <c:v>283.33</c:v>
                </c:pt>
                <c:pt idx="171">
                  <c:v>285</c:v>
                </c:pt>
                <c:pt idx="172">
                  <c:v>286.67</c:v>
                </c:pt>
                <c:pt idx="173">
                  <c:v>288.33</c:v>
                </c:pt>
                <c:pt idx="174">
                  <c:v>290</c:v>
                </c:pt>
                <c:pt idx="175">
                  <c:v>291.67</c:v>
                </c:pt>
                <c:pt idx="176">
                  <c:v>293.33</c:v>
                </c:pt>
                <c:pt idx="177">
                  <c:v>295</c:v>
                </c:pt>
                <c:pt idx="178">
                  <c:v>296.67</c:v>
                </c:pt>
                <c:pt idx="179">
                  <c:v>298.33</c:v>
                </c:pt>
                <c:pt idx="180">
                  <c:v>300</c:v>
                </c:pt>
                <c:pt idx="181">
                  <c:v>301.67</c:v>
                </c:pt>
                <c:pt idx="182">
                  <c:v>303.33</c:v>
                </c:pt>
                <c:pt idx="183">
                  <c:v>305</c:v>
                </c:pt>
                <c:pt idx="184">
                  <c:v>306.67</c:v>
                </c:pt>
                <c:pt idx="185">
                  <c:v>308.33</c:v>
                </c:pt>
                <c:pt idx="186">
                  <c:v>310</c:v>
                </c:pt>
                <c:pt idx="187">
                  <c:v>311.67</c:v>
                </c:pt>
                <c:pt idx="188">
                  <c:v>313.33</c:v>
                </c:pt>
                <c:pt idx="189">
                  <c:v>315</c:v>
                </c:pt>
                <c:pt idx="190">
                  <c:v>316.67</c:v>
                </c:pt>
                <c:pt idx="191">
                  <c:v>318.33</c:v>
                </c:pt>
                <c:pt idx="192">
                  <c:v>320</c:v>
                </c:pt>
                <c:pt idx="193">
                  <c:v>321.67</c:v>
                </c:pt>
                <c:pt idx="194">
                  <c:v>323.33</c:v>
                </c:pt>
                <c:pt idx="195">
                  <c:v>325</c:v>
                </c:pt>
                <c:pt idx="196">
                  <c:v>326.67</c:v>
                </c:pt>
                <c:pt idx="197">
                  <c:v>328.33</c:v>
                </c:pt>
                <c:pt idx="198">
                  <c:v>330</c:v>
                </c:pt>
                <c:pt idx="199">
                  <c:v>331.67</c:v>
                </c:pt>
                <c:pt idx="200">
                  <c:v>333.33</c:v>
                </c:pt>
                <c:pt idx="201">
                  <c:v>335</c:v>
                </c:pt>
                <c:pt idx="202">
                  <c:v>336.67</c:v>
                </c:pt>
                <c:pt idx="203">
                  <c:v>338.33</c:v>
                </c:pt>
                <c:pt idx="204">
                  <c:v>340</c:v>
                </c:pt>
                <c:pt idx="205">
                  <c:v>341.67</c:v>
                </c:pt>
                <c:pt idx="206">
                  <c:v>343.33</c:v>
                </c:pt>
                <c:pt idx="207">
                  <c:v>345</c:v>
                </c:pt>
                <c:pt idx="208">
                  <c:v>346.67</c:v>
                </c:pt>
                <c:pt idx="209">
                  <c:v>348.33</c:v>
                </c:pt>
                <c:pt idx="210">
                  <c:v>350</c:v>
                </c:pt>
                <c:pt idx="211">
                  <c:v>351.67</c:v>
                </c:pt>
                <c:pt idx="212">
                  <c:v>353.33</c:v>
                </c:pt>
                <c:pt idx="213">
                  <c:v>355</c:v>
                </c:pt>
                <c:pt idx="214">
                  <c:v>356.67</c:v>
                </c:pt>
                <c:pt idx="215">
                  <c:v>358.33</c:v>
                </c:pt>
                <c:pt idx="216">
                  <c:v>360</c:v>
                </c:pt>
                <c:pt idx="217">
                  <c:v>361.67</c:v>
                </c:pt>
                <c:pt idx="218">
                  <c:v>363.33</c:v>
                </c:pt>
                <c:pt idx="219">
                  <c:v>365</c:v>
                </c:pt>
                <c:pt idx="220">
                  <c:v>366.67</c:v>
                </c:pt>
                <c:pt idx="221">
                  <c:v>368.33</c:v>
                </c:pt>
                <c:pt idx="222">
                  <c:v>370</c:v>
                </c:pt>
                <c:pt idx="223">
                  <c:v>371.67</c:v>
                </c:pt>
                <c:pt idx="224">
                  <c:v>373.33</c:v>
                </c:pt>
                <c:pt idx="225">
                  <c:v>375</c:v>
                </c:pt>
                <c:pt idx="226">
                  <c:v>376.67</c:v>
                </c:pt>
                <c:pt idx="227">
                  <c:v>378.33</c:v>
                </c:pt>
                <c:pt idx="228">
                  <c:v>380</c:v>
                </c:pt>
                <c:pt idx="229">
                  <c:v>381.67</c:v>
                </c:pt>
                <c:pt idx="230">
                  <c:v>383.33</c:v>
                </c:pt>
                <c:pt idx="231">
                  <c:v>385</c:v>
                </c:pt>
                <c:pt idx="232">
                  <c:v>386.67</c:v>
                </c:pt>
                <c:pt idx="233">
                  <c:v>388.33</c:v>
                </c:pt>
                <c:pt idx="234">
                  <c:v>390</c:v>
                </c:pt>
                <c:pt idx="235">
                  <c:v>391.67</c:v>
                </c:pt>
                <c:pt idx="236">
                  <c:v>393.33</c:v>
                </c:pt>
                <c:pt idx="237">
                  <c:v>395</c:v>
                </c:pt>
                <c:pt idx="238">
                  <c:v>396.67</c:v>
                </c:pt>
                <c:pt idx="239">
                  <c:v>398.33</c:v>
                </c:pt>
                <c:pt idx="240">
                  <c:v>400</c:v>
                </c:pt>
                <c:pt idx="241">
                  <c:v>401.67</c:v>
                </c:pt>
                <c:pt idx="242">
                  <c:v>403.33</c:v>
                </c:pt>
                <c:pt idx="243">
                  <c:v>405</c:v>
                </c:pt>
                <c:pt idx="244">
                  <c:v>406.67</c:v>
                </c:pt>
                <c:pt idx="245">
                  <c:v>408.33</c:v>
                </c:pt>
                <c:pt idx="246">
                  <c:v>410</c:v>
                </c:pt>
                <c:pt idx="247">
                  <c:v>411.67</c:v>
                </c:pt>
                <c:pt idx="248">
                  <c:v>413.33</c:v>
                </c:pt>
                <c:pt idx="249">
                  <c:v>415</c:v>
                </c:pt>
                <c:pt idx="250">
                  <c:v>416.67</c:v>
                </c:pt>
                <c:pt idx="251">
                  <c:v>418.33</c:v>
                </c:pt>
                <c:pt idx="252">
                  <c:v>420</c:v>
                </c:pt>
                <c:pt idx="253">
                  <c:v>421.67</c:v>
                </c:pt>
                <c:pt idx="254">
                  <c:v>423.33</c:v>
                </c:pt>
                <c:pt idx="255">
                  <c:v>425</c:v>
                </c:pt>
                <c:pt idx="256">
                  <c:v>426.67</c:v>
                </c:pt>
                <c:pt idx="257">
                  <c:v>428.33</c:v>
                </c:pt>
                <c:pt idx="258">
                  <c:v>430</c:v>
                </c:pt>
                <c:pt idx="259">
                  <c:v>431.67</c:v>
                </c:pt>
                <c:pt idx="260">
                  <c:v>433.33</c:v>
                </c:pt>
                <c:pt idx="261">
                  <c:v>435</c:v>
                </c:pt>
                <c:pt idx="262">
                  <c:v>436.67</c:v>
                </c:pt>
                <c:pt idx="263">
                  <c:v>438.33</c:v>
                </c:pt>
                <c:pt idx="264">
                  <c:v>440</c:v>
                </c:pt>
                <c:pt idx="265">
                  <c:v>441.67</c:v>
                </c:pt>
                <c:pt idx="266">
                  <c:v>443.33</c:v>
                </c:pt>
                <c:pt idx="267">
                  <c:v>445</c:v>
                </c:pt>
                <c:pt idx="268">
                  <c:v>446.67</c:v>
                </c:pt>
                <c:pt idx="269">
                  <c:v>448.33</c:v>
                </c:pt>
                <c:pt idx="270">
                  <c:v>450</c:v>
                </c:pt>
                <c:pt idx="271">
                  <c:v>451.67</c:v>
                </c:pt>
                <c:pt idx="272">
                  <c:v>453.33</c:v>
                </c:pt>
                <c:pt idx="273">
                  <c:v>455</c:v>
                </c:pt>
                <c:pt idx="274">
                  <c:v>456.67</c:v>
                </c:pt>
                <c:pt idx="275">
                  <c:v>458.33</c:v>
                </c:pt>
                <c:pt idx="276">
                  <c:v>460</c:v>
                </c:pt>
                <c:pt idx="277">
                  <c:v>461.67</c:v>
                </c:pt>
                <c:pt idx="278">
                  <c:v>463.33</c:v>
                </c:pt>
                <c:pt idx="279">
                  <c:v>465</c:v>
                </c:pt>
                <c:pt idx="280">
                  <c:v>466.67</c:v>
                </c:pt>
                <c:pt idx="281">
                  <c:v>468.33</c:v>
                </c:pt>
                <c:pt idx="282">
                  <c:v>470</c:v>
                </c:pt>
                <c:pt idx="283">
                  <c:v>471.67</c:v>
                </c:pt>
                <c:pt idx="284">
                  <c:v>473.33</c:v>
                </c:pt>
                <c:pt idx="285">
                  <c:v>475</c:v>
                </c:pt>
                <c:pt idx="286">
                  <c:v>476.67</c:v>
                </c:pt>
                <c:pt idx="287">
                  <c:v>478.33</c:v>
                </c:pt>
                <c:pt idx="288">
                  <c:v>480</c:v>
                </c:pt>
                <c:pt idx="289">
                  <c:v>481.67</c:v>
                </c:pt>
                <c:pt idx="290">
                  <c:v>483.33</c:v>
                </c:pt>
                <c:pt idx="291">
                  <c:v>485</c:v>
                </c:pt>
                <c:pt idx="292">
                  <c:v>486.67</c:v>
                </c:pt>
                <c:pt idx="293">
                  <c:v>488.33</c:v>
                </c:pt>
                <c:pt idx="294">
                  <c:v>490</c:v>
                </c:pt>
                <c:pt idx="295">
                  <c:v>491.67</c:v>
                </c:pt>
                <c:pt idx="296">
                  <c:v>493.33</c:v>
                </c:pt>
                <c:pt idx="297">
                  <c:v>495</c:v>
                </c:pt>
                <c:pt idx="298">
                  <c:v>496.67</c:v>
                </c:pt>
                <c:pt idx="299">
                  <c:v>498.33</c:v>
                </c:pt>
                <c:pt idx="300">
                  <c:v>500</c:v>
                </c:pt>
                <c:pt idx="301">
                  <c:v>501.67</c:v>
                </c:pt>
                <c:pt idx="302">
                  <c:v>503.33</c:v>
                </c:pt>
                <c:pt idx="303">
                  <c:v>505</c:v>
                </c:pt>
                <c:pt idx="304">
                  <c:v>506.67</c:v>
                </c:pt>
                <c:pt idx="305">
                  <c:v>508.33</c:v>
                </c:pt>
                <c:pt idx="306">
                  <c:v>510</c:v>
                </c:pt>
                <c:pt idx="307">
                  <c:v>511.67</c:v>
                </c:pt>
                <c:pt idx="308">
                  <c:v>513.32999999999947</c:v>
                </c:pt>
                <c:pt idx="309">
                  <c:v>515</c:v>
                </c:pt>
                <c:pt idx="310">
                  <c:v>516.66999999999996</c:v>
                </c:pt>
                <c:pt idx="311">
                  <c:v>518.32999999999947</c:v>
                </c:pt>
                <c:pt idx="312">
                  <c:v>520</c:v>
                </c:pt>
                <c:pt idx="313">
                  <c:v>521.66999999999996</c:v>
                </c:pt>
                <c:pt idx="314">
                  <c:v>523.32999999999947</c:v>
                </c:pt>
                <c:pt idx="315">
                  <c:v>525</c:v>
                </c:pt>
                <c:pt idx="316">
                  <c:v>526.66999999999996</c:v>
                </c:pt>
                <c:pt idx="317">
                  <c:v>528.32999999999947</c:v>
                </c:pt>
                <c:pt idx="318">
                  <c:v>530</c:v>
                </c:pt>
                <c:pt idx="319">
                  <c:v>531.66999999999996</c:v>
                </c:pt>
                <c:pt idx="320">
                  <c:v>533.32999999999947</c:v>
                </c:pt>
                <c:pt idx="321">
                  <c:v>535</c:v>
                </c:pt>
                <c:pt idx="322">
                  <c:v>536.66999999999996</c:v>
                </c:pt>
                <c:pt idx="323">
                  <c:v>538.32999999999947</c:v>
                </c:pt>
                <c:pt idx="324">
                  <c:v>540</c:v>
                </c:pt>
                <c:pt idx="325">
                  <c:v>541.66999999999996</c:v>
                </c:pt>
                <c:pt idx="326">
                  <c:v>543.32999999999947</c:v>
                </c:pt>
                <c:pt idx="327">
                  <c:v>545</c:v>
                </c:pt>
                <c:pt idx="328">
                  <c:v>546.66999999999996</c:v>
                </c:pt>
                <c:pt idx="329">
                  <c:v>548.32999999999947</c:v>
                </c:pt>
                <c:pt idx="330">
                  <c:v>550</c:v>
                </c:pt>
                <c:pt idx="331">
                  <c:v>551.66999999999996</c:v>
                </c:pt>
                <c:pt idx="332">
                  <c:v>553.32999999999947</c:v>
                </c:pt>
                <c:pt idx="333">
                  <c:v>555</c:v>
                </c:pt>
                <c:pt idx="334">
                  <c:v>556.66999999999996</c:v>
                </c:pt>
                <c:pt idx="335">
                  <c:v>558.32999999999947</c:v>
                </c:pt>
                <c:pt idx="336">
                  <c:v>560</c:v>
                </c:pt>
                <c:pt idx="337">
                  <c:v>561.66999999999996</c:v>
                </c:pt>
                <c:pt idx="338">
                  <c:v>563.32999999999947</c:v>
                </c:pt>
                <c:pt idx="339">
                  <c:v>565</c:v>
                </c:pt>
                <c:pt idx="340">
                  <c:v>566.66999999999996</c:v>
                </c:pt>
                <c:pt idx="341">
                  <c:v>568.32999999999947</c:v>
                </c:pt>
                <c:pt idx="342">
                  <c:v>570</c:v>
                </c:pt>
                <c:pt idx="343">
                  <c:v>571.66999999999996</c:v>
                </c:pt>
                <c:pt idx="344">
                  <c:v>573.32999999999947</c:v>
                </c:pt>
                <c:pt idx="345">
                  <c:v>575</c:v>
                </c:pt>
                <c:pt idx="346">
                  <c:v>576.66999999999996</c:v>
                </c:pt>
                <c:pt idx="347">
                  <c:v>578.32999999999947</c:v>
                </c:pt>
                <c:pt idx="348">
                  <c:v>580</c:v>
                </c:pt>
                <c:pt idx="349">
                  <c:v>581.66999999999996</c:v>
                </c:pt>
                <c:pt idx="350">
                  <c:v>583.32999999999947</c:v>
                </c:pt>
                <c:pt idx="351">
                  <c:v>585</c:v>
                </c:pt>
                <c:pt idx="352">
                  <c:v>586.66999999999996</c:v>
                </c:pt>
                <c:pt idx="353">
                  <c:v>588.32999999999947</c:v>
                </c:pt>
                <c:pt idx="354">
                  <c:v>590</c:v>
                </c:pt>
                <c:pt idx="355">
                  <c:v>591.66999999999996</c:v>
                </c:pt>
                <c:pt idx="356">
                  <c:v>593.32999999999947</c:v>
                </c:pt>
                <c:pt idx="357">
                  <c:v>595</c:v>
                </c:pt>
                <c:pt idx="358">
                  <c:v>596.66999999999996</c:v>
                </c:pt>
                <c:pt idx="359">
                  <c:v>598.32999999999947</c:v>
                </c:pt>
                <c:pt idx="360">
                  <c:v>600</c:v>
                </c:pt>
                <c:pt idx="361">
                  <c:v>601.66999999999996</c:v>
                </c:pt>
                <c:pt idx="362">
                  <c:v>603.32999999999947</c:v>
                </c:pt>
                <c:pt idx="363">
                  <c:v>605</c:v>
                </c:pt>
                <c:pt idx="364">
                  <c:v>606.66999999999996</c:v>
                </c:pt>
                <c:pt idx="365">
                  <c:v>608.32999999999947</c:v>
                </c:pt>
                <c:pt idx="366">
                  <c:v>610</c:v>
                </c:pt>
                <c:pt idx="367">
                  <c:v>611.66999999999996</c:v>
                </c:pt>
                <c:pt idx="368">
                  <c:v>613.32999999999947</c:v>
                </c:pt>
                <c:pt idx="369">
                  <c:v>615</c:v>
                </c:pt>
                <c:pt idx="370">
                  <c:v>616.66999999999996</c:v>
                </c:pt>
                <c:pt idx="371">
                  <c:v>618.32999999999947</c:v>
                </c:pt>
                <c:pt idx="372">
                  <c:v>620</c:v>
                </c:pt>
                <c:pt idx="373">
                  <c:v>621.66999999999996</c:v>
                </c:pt>
                <c:pt idx="374">
                  <c:v>623.32999999999947</c:v>
                </c:pt>
                <c:pt idx="375">
                  <c:v>625</c:v>
                </c:pt>
                <c:pt idx="376">
                  <c:v>626.66999999999996</c:v>
                </c:pt>
                <c:pt idx="377">
                  <c:v>628.32999999999947</c:v>
                </c:pt>
                <c:pt idx="378">
                  <c:v>630</c:v>
                </c:pt>
                <c:pt idx="379">
                  <c:v>631.66999999999996</c:v>
                </c:pt>
                <c:pt idx="380">
                  <c:v>633.32999999999947</c:v>
                </c:pt>
                <c:pt idx="381">
                  <c:v>635</c:v>
                </c:pt>
                <c:pt idx="382">
                  <c:v>636.66999999999996</c:v>
                </c:pt>
                <c:pt idx="383">
                  <c:v>638.32999999999947</c:v>
                </c:pt>
                <c:pt idx="384">
                  <c:v>640</c:v>
                </c:pt>
                <c:pt idx="385">
                  <c:v>641.66999999999996</c:v>
                </c:pt>
                <c:pt idx="386">
                  <c:v>643.32999999999947</c:v>
                </c:pt>
                <c:pt idx="387">
                  <c:v>645</c:v>
                </c:pt>
                <c:pt idx="388">
                  <c:v>646.66999999999996</c:v>
                </c:pt>
                <c:pt idx="389">
                  <c:v>648.32999999999947</c:v>
                </c:pt>
                <c:pt idx="390">
                  <c:v>650</c:v>
                </c:pt>
                <c:pt idx="391">
                  <c:v>651.66999999999996</c:v>
                </c:pt>
                <c:pt idx="392">
                  <c:v>653.32999999999947</c:v>
                </c:pt>
                <c:pt idx="393">
                  <c:v>655</c:v>
                </c:pt>
                <c:pt idx="394">
                  <c:v>656.67000000000053</c:v>
                </c:pt>
                <c:pt idx="395">
                  <c:v>658.32999999999947</c:v>
                </c:pt>
                <c:pt idx="396">
                  <c:v>660</c:v>
                </c:pt>
                <c:pt idx="397">
                  <c:v>661.67000000000053</c:v>
                </c:pt>
                <c:pt idx="398">
                  <c:v>663.32999999999947</c:v>
                </c:pt>
                <c:pt idx="399">
                  <c:v>665</c:v>
                </c:pt>
                <c:pt idx="400">
                  <c:v>666.67000000000053</c:v>
                </c:pt>
                <c:pt idx="401">
                  <c:v>668.32999999999947</c:v>
                </c:pt>
                <c:pt idx="402">
                  <c:v>670</c:v>
                </c:pt>
                <c:pt idx="403">
                  <c:v>671.67000000000053</c:v>
                </c:pt>
                <c:pt idx="404">
                  <c:v>673.32999999999947</c:v>
                </c:pt>
                <c:pt idx="405">
                  <c:v>675</c:v>
                </c:pt>
                <c:pt idx="406">
                  <c:v>676.67000000000053</c:v>
                </c:pt>
                <c:pt idx="407">
                  <c:v>678.32999999999947</c:v>
                </c:pt>
                <c:pt idx="408">
                  <c:v>680</c:v>
                </c:pt>
                <c:pt idx="409">
                  <c:v>681.67000000000053</c:v>
                </c:pt>
                <c:pt idx="410">
                  <c:v>683.32999999999947</c:v>
                </c:pt>
                <c:pt idx="411">
                  <c:v>685</c:v>
                </c:pt>
                <c:pt idx="412">
                  <c:v>686.67000000000053</c:v>
                </c:pt>
                <c:pt idx="413">
                  <c:v>688.32999999999947</c:v>
                </c:pt>
                <c:pt idx="414">
                  <c:v>690</c:v>
                </c:pt>
                <c:pt idx="415">
                  <c:v>691.67000000000053</c:v>
                </c:pt>
                <c:pt idx="416">
                  <c:v>693.32999999999947</c:v>
                </c:pt>
                <c:pt idx="417">
                  <c:v>695</c:v>
                </c:pt>
                <c:pt idx="418">
                  <c:v>696.67000000000053</c:v>
                </c:pt>
                <c:pt idx="419">
                  <c:v>698.32999999999947</c:v>
                </c:pt>
                <c:pt idx="420">
                  <c:v>700</c:v>
                </c:pt>
                <c:pt idx="421">
                  <c:v>701.67000000000053</c:v>
                </c:pt>
                <c:pt idx="422">
                  <c:v>703.32999999999947</c:v>
                </c:pt>
                <c:pt idx="423">
                  <c:v>705</c:v>
                </c:pt>
                <c:pt idx="424">
                  <c:v>706.67000000000053</c:v>
                </c:pt>
                <c:pt idx="425">
                  <c:v>708.32999999999947</c:v>
                </c:pt>
                <c:pt idx="426">
                  <c:v>710</c:v>
                </c:pt>
                <c:pt idx="427">
                  <c:v>711.67000000000053</c:v>
                </c:pt>
                <c:pt idx="428">
                  <c:v>713.32999999999947</c:v>
                </c:pt>
                <c:pt idx="429">
                  <c:v>715</c:v>
                </c:pt>
                <c:pt idx="430">
                  <c:v>716.67000000000053</c:v>
                </c:pt>
                <c:pt idx="431">
                  <c:v>718.32999999999947</c:v>
                </c:pt>
                <c:pt idx="432">
                  <c:v>720</c:v>
                </c:pt>
                <c:pt idx="433">
                  <c:v>721.67000000000053</c:v>
                </c:pt>
                <c:pt idx="434">
                  <c:v>723.32999999999947</c:v>
                </c:pt>
                <c:pt idx="435">
                  <c:v>725</c:v>
                </c:pt>
                <c:pt idx="436">
                  <c:v>726.67000000000053</c:v>
                </c:pt>
                <c:pt idx="437">
                  <c:v>728.32999999999947</c:v>
                </c:pt>
                <c:pt idx="438">
                  <c:v>730</c:v>
                </c:pt>
                <c:pt idx="439">
                  <c:v>731.67000000000053</c:v>
                </c:pt>
                <c:pt idx="440">
                  <c:v>733.32999999999947</c:v>
                </c:pt>
                <c:pt idx="441">
                  <c:v>735</c:v>
                </c:pt>
                <c:pt idx="442">
                  <c:v>736.67000000000053</c:v>
                </c:pt>
                <c:pt idx="443">
                  <c:v>738.32999999999947</c:v>
                </c:pt>
                <c:pt idx="444">
                  <c:v>740</c:v>
                </c:pt>
                <c:pt idx="445">
                  <c:v>741.67000000000053</c:v>
                </c:pt>
                <c:pt idx="446">
                  <c:v>743.32999999999947</c:v>
                </c:pt>
                <c:pt idx="447">
                  <c:v>745</c:v>
                </c:pt>
                <c:pt idx="448">
                  <c:v>746.67000000000053</c:v>
                </c:pt>
                <c:pt idx="449">
                  <c:v>748.32999999999947</c:v>
                </c:pt>
                <c:pt idx="450">
                  <c:v>750</c:v>
                </c:pt>
                <c:pt idx="451">
                  <c:v>751.67000000000053</c:v>
                </c:pt>
                <c:pt idx="452">
                  <c:v>753.32999999999947</c:v>
                </c:pt>
                <c:pt idx="453">
                  <c:v>755</c:v>
                </c:pt>
                <c:pt idx="454">
                  <c:v>756.67000000000053</c:v>
                </c:pt>
                <c:pt idx="455">
                  <c:v>758.32999999999947</c:v>
                </c:pt>
                <c:pt idx="456">
                  <c:v>760</c:v>
                </c:pt>
                <c:pt idx="457">
                  <c:v>761.67000000000053</c:v>
                </c:pt>
                <c:pt idx="458">
                  <c:v>763.32999999999947</c:v>
                </c:pt>
                <c:pt idx="459">
                  <c:v>765</c:v>
                </c:pt>
                <c:pt idx="460">
                  <c:v>766.67000000000053</c:v>
                </c:pt>
                <c:pt idx="461">
                  <c:v>768.32999999999947</c:v>
                </c:pt>
                <c:pt idx="462">
                  <c:v>770</c:v>
                </c:pt>
                <c:pt idx="463">
                  <c:v>771.67000000000053</c:v>
                </c:pt>
                <c:pt idx="464">
                  <c:v>773.32999999999947</c:v>
                </c:pt>
                <c:pt idx="465">
                  <c:v>775</c:v>
                </c:pt>
                <c:pt idx="466">
                  <c:v>776.67000000000053</c:v>
                </c:pt>
                <c:pt idx="467">
                  <c:v>778.32999999999947</c:v>
                </c:pt>
                <c:pt idx="468">
                  <c:v>780</c:v>
                </c:pt>
                <c:pt idx="469">
                  <c:v>781.67000000000053</c:v>
                </c:pt>
                <c:pt idx="470">
                  <c:v>783.32999999999947</c:v>
                </c:pt>
                <c:pt idx="471">
                  <c:v>785</c:v>
                </c:pt>
                <c:pt idx="472">
                  <c:v>786.67000000000053</c:v>
                </c:pt>
                <c:pt idx="473">
                  <c:v>788.32999999999947</c:v>
                </c:pt>
                <c:pt idx="474">
                  <c:v>790</c:v>
                </c:pt>
                <c:pt idx="475">
                  <c:v>791.67000000000053</c:v>
                </c:pt>
                <c:pt idx="476">
                  <c:v>793.32999999999947</c:v>
                </c:pt>
                <c:pt idx="477">
                  <c:v>795</c:v>
                </c:pt>
                <c:pt idx="478">
                  <c:v>796.67000000000053</c:v>
                </c:pt>
                <c:pt idx="479">
                  <c:v>798.32999999999947</c:v>
                </c:pt>
                <c:pt idx="480">
                  <c:v>800</c:v>
                </c:pt>
                <c:pt idx="481">
                  <c:v>801.67000000000053</c:v>
                </c:pt>
                <c:pt idx="482">
                  <c:v>803.32999999999947</c:v>
                </c:pt>
                <c:pt idx="483">
                  <c:v>805</c:v>
                </c:pt>
                <c:pt idx="484">
                  <c:v>806.67000000000053</c:v>
                </c:pt>
                <c:pt idx="485">
                  <c:v>808.32999999999947</c:v>
                </c:pt>
                <c:pt idx="486">
                  <c:v>810</c:v>
                </c:pt>
                <c:pt idx="487">
                  <c:v>811.67000000000053</c:v>
                </c:pt>
                <c:pt idx="488">
                  <c:v>813.32999999999947</c:v>
                </c:pt>
                <c:pt idx="489">
                  <c:v>815</c:v>
                </c:pt>
                <c:pt idx="490">
                  <c:v>816.67000000000053</c:v>
                </c:pt>
                <c:pt idx="491">
                  <c:v>818.32999999999947</c:v>
                </c:pt>
                <c:pt idx="492">
                  <c:v>820</c:v>
                </c:pt>
                <c:pt idx="493">
                  <c:v>821.67000000000053</c:v>
                </c:pt>
                <c:pt idx="494">
                  <c:v>823.32999999999947</c:v>
                </c:pt>
                <c:pt idx="495">
                  <c:v>825</c:v>
                </c:pt>
                <c:pt idx="496">
                  <c:v>826.67000000000053</c:v>
                </c:pt>
                <c:pt idx="497">
                  <c:v>828.32999999999947</c:v>
                </c:pt>
                <c:pt idx="498">
                  <c:v>830</c:v>
                </c:pt>
                <c:pt idx="499">
                  <c:v>831.67000000000053</c:v>
                </c:pt>
                <c:pt idx="500">
                  <c:v>833.32999999999947</c:v>
                </c:pt>
                <c:pt idx="501">
                  <c:v>835</c:v>
                </c:pt>
                <c:pt idx="502">
                  <c:v>836.67000000000053</c:v>
                </c:pt>
                <c:pt idx="503">
                  <c:v>838.32999999999947</c:v>
                </c:pt>
                <c:pt idx="504">
                  <c:v>840</c:v>
                </c:pt>
                <c:pt idx="505">
                  <c:v>841.67000000000053</c:v>
                </c:pt>
                <c:pt idx="506">
                  <c:v>843.32999999999947</c:v>
                </c:pt>
                <c:pt idx="507">
                  <c:v>845</c:v>
                </c:pt>
                <c:pt idx="508">
                  <c:v>846.67000000000053</c:v>
                </c:pt>
                <c:pt idx="509">
                  <c:v>848.32999999999947</c:v>
                </c:pt>
                <c:pt idx="510">
                  <c:v>850</c:v>
                </c:pt>
                <c:pt idx="511">
                  <c:v>851.67000000000053</c:v>
                </c:pt>
                <c:pt idx="512">
                  <c:v>853.32999999999947</c:v>
                </c:pt>
                <c:pt idx="513">
                  <c:v>855</c:v>
                </c:pt>
                <c:pt idx="514">
                  <c:v>856.67000000000053</c:v>
                </c:pt>
                <c:pt idx="515">
                  <c:v>858.32999999999947</c:v>
                </c:pt>
                <c:pt idx="516">
                  <c:v>860</c:v>
                </c:pt>
                <c:pt idx="517">
                  <c:v>861.67000000000053</c:v>
                </c:pt>
                <c:pt idx="518">
                  <c:v>863.32999999999947</c:v>
                </c:pt>
                <c:pt idx="519">
                  <c:v>865</c:v>
                </c:pt>
                <c:pt idx="520">
                  <c:v>866.67000000000053</c:v>
                </c:pt>
                <c:pt idx="521">
                  <c:v>868.32999999999947</c:v>
                </c:pt>
                <c:pt idx="522">
                  <c:v>870</c:v>
                </c:pt>
                <c:pt idx="523">
                  <c:v>871.67000000000053</c:v>
                </c:pt>
                <c:pt idx="524">
                  <c:v>873.32999999999947</c:v>
                </c:pt>
                <c:pt idx="525">
                  <c:v>875</c:v>
                </c:pt>
                <c:pt idx="526">
                  <c:v>876.67000000000053</c:v>
                </c:pt>
                <c:pt idx="527">
                  <c:v>878.32999999999947</c:v>
                </c:pt>
                <c:pt idx="528">
                  <c:v>880</c:v>
                </c:pt>
                <c:pt idx="529">
                  <c:v>881.67000000000053</c:v>
                </c:pt>
                <c:pt idx="530">
                  <c:v>883.32999999999947</c:v>
                </c:pt>
                <c:pt idx="531">
                  <c:v>885</c:v>
                </c:pt>
                <c:pt idx="532">
                  <c:v>886.67000000000053</c:v>
                </c:pt>
                <c:pt idx="533">
                  <c:v>888.32999999999947</c:v>
                </c:pt>
                <c:pt idx="534">
                  <c:v>890</c:v>
                </c:pt>
                <c:pt idx="535">
                  <c:v>891.67000000000053</c:v>
                </c:pt>
                <c:pt idx="536">
                  <c:v>893.32999999999947</c:v>
                </c:pt>
                <c:pt idx="537">
                  <c:v>895</c:v>
                </c:pt>
                <c:pt idx="538">
                  <c:v>896.67000000000053</c:v>
                </c:pt>
                <c:pt idx="539">
                  <c:v>898.32999999999947</c:v>
                </c:pt>
                <c:pt idx="540">
                  <c:v>900</c:v>
                </c:pt>
                <c:pt idx="541">
                  <c:v>901.67000000000053</c:v>
                </c:pt>
                <c:pt idx="542">
                  <c:v>903.32999999999947</c:v>
                </c:pt>
                <c:pt idx="543">
                  <c:v>905</c:v>
                </c:pt>
                <c:pt idx="544">
                  <c:v>906.67000000000053</c:v>
                </c:pt>
                <c:pt idx="545">
                  <c:v>908.32999999999947</c:v>
                </c:pt>
                <c:pt idx="546">
                  <c:v>910</c:v>
                </c:pt>
                <c:pt idx="547">
                  <c:v>911.67000000000053</c:v>
                </c:pt>
                <c:pt idx="548">
                  <c:v>913.32999999999947</c:v>
                </c:pt>
                <c:pt idx="549">
                  <c:v>915</c:v>
                </c:pt>
                <c:pt idx="550">
                  <c:v>916.67000000000053</c:v>
                </c:pt>
                <c:pt idx="551">
                  <c:v>918.32999999999947</c:v>
                </c:pt>
                <c:pt idx="552">
                  <c:v>920</c:v>
                </c:pt>
                <c:pt idx="553">
                  <c:v>921.67000000000053</c:v>
                </c:pt>
                <c:pt idx="554">
                  <c:v>923.32999999999947</c:v>
                </c:pt>
                <c:pt idx="555">
                  <c:v>925</c:v>
                </c:pt>
                <c:pt idx="556">
                  <c:v>926.67000000000053</c:v>
                </c:pt>
                <c:pt idx="557">
                  <c:v>928.32999999999947</c:v>
                </c:pt>
                <c:pt idx="558">
                  <c:v>930</c:v>
                </c:pt>
                <c:pt idx="559">
                  <c:v>931.67000000000053</c:v>
                </c:pt>
                <c:pt idx="560">
                  <c:v>933.32999999999947</c:v>
                </c:pt>
                <c:pt idx="561">
                  <c:v>935</c:v>
                </c:pt>
                <c:pt idx="562">
                  <c:v>936.67000000000053</c:v>
                </c:pt>
                <c:pt idx="563">
                  <c:v>938.32999999999947</c:v>
                </c:pt>
                <c:pt idx="564">
                  <c:v>940</c:v>
                </c:pt>
                <c:pt idx="565">
                  <c:v>941.67000000000053</c:v>
                </c:pt>
                <c:pt idx="566">
                  <c:v>943.32999999999947</c:v>
                </c:pt>
                <c:pt idx="567">
                  <c:v>945</c:v>
                </c:pt>
                <c:pt idx="568">
                  <c:v>946.67000000000053</c:v>
                </c:pt>
                <c:pt idx="569">
                  <c:v>948.32999999999947</c:v>
                </c:pt>
                <c:pt idx="570">
                  <c:v>950</c:v>
                </c:pt>
                <c:pt idx="571">
                  <c:v>951.67000000000053</c:v>
                </c:pt>
                <c:pt idx="572">
                  <c:v>953.32999999999947</c:v>
                </c:pt>
                <c:pt idx="573">
                  <c:v>955</c:v>
                </c:pt>
                <c:pt idx="574">
                  <c:v>956.67000000000053</c:v>
                </c:pt>
                <c:pt idx="575">
                  <c:v>958.32999999999947</c:v>
                </c:pt>
                <c:pt idx="576">
                  <c:v>960</c:v>
                </c:pt>
                <c:pt idx="577">
                  <c:v>961.67000000000053</c:v>
                </c:pt>
                <c:pt idx="578">
                  <c:v>963.32999999999947</c:v>
                </c:pt>
                <c:pt idx="579">
                  <c:v>965</c:v>
                </c:pt>
                <c:pt idx="580">
                  <c:v>966.67000000000053</c:v>
                </c:pt>
                <c:pt idx="581">
                  <c:v>968.32999999999947</c:v>
                </c:pt>
                <c:pt idx="582">
                  <c:v>970</c:v>
                </c:pt>
                <c:pt idx="583">
                  <c:v>971.67000000000053</c:v>
                </c:pt>
                <c:pt idx="584">
                  <c:v>973.32999999999947</c:v>
                </c:pt>
                <c:pt idx="585">
                  <c:v>975</c:v>
                </c:pt>
                <c:pt idx="586">
                  <c:v>976.67000000000053</c:v>
                </c:pt>
                <c:pt idx="587">
                  <c:v>978.32999999999947</c:v>
                </c:pt>
                <c:pt idx="588">
                  <c:v>980</c:v>
                </c:pt>
                <c:pt idx="589">
                  <c:v>981.67000000000053</c:v>
                </c:pt>
                <c:pt idx="590">
                  <c:v>983.32999999999947</c:v>
                </c:pt>
                <c:pt idx="591">
                  <c:v>985</c:v>
                </c:pt>
                <c:pt idx="592">
                  <c:v>986.67000000000053</c:v>
                </c:pt>
                <c:pt idx="593">
                  <c:v>988.32999999999947</c:v>
                </c:pt>
                <c:pt idx="594">
                  <c:v>990</c:v>
                </c:pt>
                <c:pt idx="595">
                  <c:v>991.67000000000053</c:v>
                </c:pt>
                <c:pt idx="596">
                  <c:v>993.32999999999947</c:v>
                </c:pt>
                <c:pt idx="597">
                  <c:v>995</c:v>
                </c:pt>
                <c:pt idx="598">
                  <c:v>996.67000000000053</c:v>
                </c:pt>
                <c:pt idx="599">
                  <c:v>998.32999999999947</c:v>
                </c:pt>
                <c:pt idx="600">
                  <c:v>1000</c:v>
                </c:pt>
                <c:pt idx="601">
                  <c:v>1001.6700000000005</c:v>
                </c:pt>
                <c:pt idx="602">
                  <c:v>1003.3299999999994</c:v>
                </c:pt>
                <c:pt idx="603">
                  <c:v>1005</c:v>
                </c:pt>
                <c:pt idx="604">
                  <c:v>1006.6700000000005</c:v>
                </c:pt>
                <c:pt idx="605">
                  <c:v>1008.3299999999994</c:v>
                </c:pt>
                <c:pt idx="606">
                  <c:v>1010</c:v>
                </c:pt>
                <c:pt idx="607">
                  <c:v>1011.6700000000005</c:v>
                </c:pt>
                <c:pt idx="608">
                  <c:v>1013.3299999999994</c:v>
                </c:pt>
                <c:pt idx="609">
                  <c:v>1015</c:v>
                </c:pt>
                <c:pt idx="610">
                  <c:v>1016.6700000000005</c:v>
                </c:pt>
                <c:pt idx="611">
                  <c:v>1018.3299999999994</c:v>
                </c:pt>
                <c:pt idx="612">
                  <c:v>1020</c:v>
                </c:pt>
                <c:pt idx="613">
                  <c:v>1021.6700000000005</c:v>
                </c:pt>
                <c:pt idx="614">
                  <c:v>1023.3299999999994</c:v>
                </c:pt>
                <c:pt idx="615">
                  <c:v>1025</c:v>
                </c:pt>
                <c:pt idx="616">
                  <c:v>1026.6699999999998</c:v>
                </c:pt>
                <c:pt idx="617">
                  <c:v>1028.33</c:v>
                </c:pt>
                <c:pt idx="618">
                  <c:v>1030</c:v>
                </c:pt>
                <c:pt idx="619">
                  <c:v>1031.6699999999998</c:v>
                </c:pt>
                <c:pt idx="620">
                  <c:v>1033.33</c:v>
                </c:pt>
                <c:pt idx="621">
                  <c:v>1035</c:v>
                </c:pt>
                <c:pt idx="622">
                  <c:v>1036.6699999999998</c:v>
                </c:pt>
                <c:pt idx="623">
                  <c:v>1038.33</c:v>
                </c:pt>
                <c:pt idx="624">
                  <c:v>1040</c:v>
                </c:pt>
                <c:pt idx="625">
                  <c:v>1041.6699999999998</c:v>
                </c:pt>
                <c:pt idx="626">
                  <c:v>1043.33</c:v>
                </c:pt>
                <c:pt idx="627">
                  <c:v>1045</c:v>
                </c:pt>
                <c:pt idx="628">
                  <c:v>1046.6699999999998</c:v>
                </c:pt>
                <c:pt idx="629">
                  <c:v>1048.33</c:v>
                </c:pt>
                <c:pt idx="630">
                  <c:v>1050</c:v>
                </c:pt>
                <c:pt idx="631">
                  <c:v>1051.6699999999998</c:v>
                </c:pt>
                <c:pt idx="632">
                  <c:v>1053.33</c:v>
                </c:pt>
                <c:pt idx="633">
                  <c:v>1055</c:v>
                </c:pt>
                <c:pt idx="634">
                  <c:v>1056.6699999999998</c:v>
                </c:pt>
                <c:pt idx="635">
                  <c:v>1058.33</c:v>
                </c:pt>
                <c:pt idx="636">
                  <c:v>1060</c:v>
                </c:pt>
                <c:pt idx="637">
                  <c:v>1061.6699999999998</c:v>
                </c:pt>
                <c:pt idx="638">
                  <c:v>1063.33</c:v>
                </c:pt>
                <c:pt idx="639">
                  <c:v>1065</c:v>
                </c:pt>
                <c:pt idx="640">
                  <c:v>1066.6699999999998</c:v>
                </c:pt>
                <c:pt idx="641">
                  <c:v>1068.33</c:v>
                </c:pt>
                <c:pt idx="642">
                  <c:v>1070</c:v>
                </c:pt>
                <c:pt idx="643">
                  <c:v>1071.6699999999998</c:v>
                </c:pt>
                <c:pt idx="644">
                  <c:v>1073.33</c:v>
                </c:pt>
                <c:pt idx="645">
                  <c:v>1075</c:v>
                </c:pt>
                <c:pt idx="646">
                  <c:v>1076.6699999999998</c:v>
                </c:pt>
                <c:pt idx="647">
                  <c:v>1078.33</c:v>
                </c:pt>
                <c:pt idx="648">
                  <c:v>1080</c:v>
                </c:pt>
                <c:pt idx="649">
                  <c:v>1081.6699999999998</c:v>
                </c:pt>
                <c:pt idx="650">
                  <c:v>1083.33</c:v>
                </c:pt>
                <c:pt idx="651">
                  <c:v>1085</c:v>
                </c:pt>
                <c:pt idx="652">
                  <c:v>1086.6699999999998</c:v>
                </c:pt>
                <c:pt idx="653">
                  <c:v>1088.33</c:v>
                </c:pt>
                <c:pt idx="654">
                  <c:v>1090</c:v>
                </c:pt>
                <c:pt idx="655">
                  <c:v>1091.6699999999998</c:v>
                </c:pt>
                <c:pt idx="656">
                  <c:v>1093.33</c:v>
                </c:pt>
                <c:pt idx="657">
                  <c:v>1095</c:v>
                </c:pt>
                <c:pt idx="658">
                  <c:v>1096.6699999999998</c:v>
                </c:pt>
                <c:pt idx="659">
                  <c:v>1098.33</c:v>
                </c:pt>
                <c:pt idx="660">
                  <c:v>1100</c:v>
                </c:pt>
                <c:pt idx="661">
                  <c:v>1101.6699999999998</c:v>
                </c:pt>
                <c:pt idx="662">
                  <c:v>1103.33</c:v>
                </c:pt>
                <c:pt idx="663">
                  <c:v>1105</c:v>
                </c:pt>
                <c:pt idx="664">
                  <c:v>1106.6699999999998</c:v>
                </c:pt>
                <c:pt idx="665">
                  <c:v>1108.33</c:v>
                </c:pt>
                <c:pt idx="666">
                  <c:v>1110</c:v>
                </c:pt>
                <c:pt idx="667">
                  <c:v>1111.6699999999998</c:v>
                </c:pt>
                <c:pt idx="668">
                  <c:v>1113.33</c:v>
                </c:pt>
                <c:pt idx="669">
                  <c:v>1115</c:v>
                </c:pt>
                <c:pt idx="670">
                  <c:v>1116.6699999999998</c:v>
                </c:pt>
                <c:pt idx="671">
                  <c:v>1118.33</c:v>
                </c:pt>
                <c:pt idx="672">
                  <c:v>1120</c:v>
                </c:pt>
                <c:pt idx="673">
                  <c:v>1121.6699999999998</c:v>
                </c:pt>
                <c:pt idx="674">
                  <c:v>1123.33</c:v>
                </c:pt>
                <c:pt idx="675">
                  <c:v>1125</c:v>
                </c:pt>
                <c:pt idx="676">
                  <c:v>1126.6699999999998</c:v>
                </c:pt>
                <c:pt idx="677">
                  <c:v>1128.33</c:v>
                </c:pt>
                <c:pt idx="678">
                  <c:v>1130</c:v>
                </c:pt>
                <c:pt idx="679">
                  <c:v>1131.6699999999998</c:v>
                </c:pt>
                <c:pt idx="680">
                  <c:v>1133.33</c:v>
                </c:pt>
                <c:pt idx="681">
                  <c:v>1135</c:v>
                </c:pt>
                <c:pt idx="682">
                  <c:v>1136.6699999999998</c:v>
                </c:pt>
                <c:pt idx="683">
                  <c:v>1138.33</c:v>
                </c:pt>
                <c:pt idx="684">
                  <c:v>1140</c:v>
                </c:pt>
                <c:pt idx="685">
                  <c:v>1141.6699999999998</c:v>
                </c:pt>
                <c:pt idx="686">
                  <c:v>1143.33</c:v>
                </c:pt>
                <c:pt idx="687">
                  <c:v>1145</c:v>
                </c:pt>
                <c:pt idx="688">
                  <c:v>1146.6699999999998</c:v>
                </c:pt>
                <c:pt idx="689">
                  <c:v>1148.33</c:v>
                </c:pt>
                <c:pt idx="690">
                  <c:v>1150</c:v>
                </c:pt>
                <c:pt idx="691">
                  <c:v>1151.6699999999998</c:v>
                </c:pt>
                <c:pt idx="692">
                  <c:v>1153.33</c:v>
                </c:pt>
                <c:pt idx="693">
                  <c:v>1155</c:v>
                </c:pt>
                <c:pt idx="694">
                  <c:v>1156.6699999999998</c:v>
                </c:pt>
                <c:pt idx="695">
                  <c:v>1158.33</c:v>
                </c:pt>
                <c:pt idx="696">
                  <c:v>1160</c:v>
                </c:pt>
                <c:pt idx="697">
                  <c:v>1161.6699999999998</c:v>
                </c:pt>
                <c:pt idx="698">
                  <c:v>1163.33</c:v>
                </c:pt>
                <c:pt idx="699">
                  <c:v>1165</c:v>
                </c:pt>
                <c:pt idx="700">
                  <c:v>1166.6699999999998</c:v>
                </c:pt>
                <c:pt idx="701">
                  <c:v>1168.33</c:v>
                </c:pt>
                <c:pt idx="702">
                  <c:v>1170</c:v>
                </c:pt>
                <c:pt idx="703">
                  <c:v>1171.6699999999998</c:v>
                </c:pt>
                <c:pt idx="704">
                  <c:v>1173.33</c:v>
                </c:pt>
                <c:pt idx="705">
                  <c:v>1175</c:v>
                </c:pt>
                <c:pt idx="706">
                  <c:v>1176.6699999999998</c:v>
                </c:pt>
                <c:pt idx="707">
                  <c:v>1178.33</c:v>
                </c:pt>
                <c:pt idx="708">
                  <c:v>1180</c:v>
                </c:pt>
                <c:pt idx="709">
                  <c:v>1181.6699999999998</c:v>
                </c:pt>
                <c:pt idx="710">
                  <c:v>1183.33</c:v>
                </c:pt>
                <c:pt idx="711">
                  <c:v>1185</c:v>
                </c:pt>
                <c:pt idx="712">
                  <c:v>1186.6699999999998</c:v>
                </c:pt>
                <c:pt idx="713">
                  <c:v>1188.33</c:v>
                </c:pt>
                <c:pt idx="714">
                  <c:v>1190</c:v>
                </c:pt>
                <c:pt idx="715">
                  <c:v>1191.6699999999998</c:v>
                </c:pt>
                <c:pt idx="716">
                  <c:v>1193.33</c:v>
                </c:pt>
                <c:pt idx="717">
                  <c:v>1195</c:v>
                </c:pt>
                <c:pt idx="718">
                  <c:v>1196.6699999999998</c:v>
                </c:pt>
                <c:pt idx="719">
                  <c:v>1198.33</c:v>
                </c:pt>
                <c:pt idx="720">
                  <c:v>1200</c:v>
                </c:pt>
                <c:pt idx="721">
                  <c:v>1201.6699999999998</c:v>
                </c:pt>
                <c:pt idx="722">
                  <c:v>1203.33</c:v>
                </c:pt>
                <c:pt idx="723">
                  <c:v>1205</c:v>
                </c:pt>
                <c:pt idx="724">
                  <c:v>1206.6699999999998</c:v>
                </c:pt>
                <c:pt idx="725">
                  <c:v>1208.33</c:v>
                </c:pt>
                <c:pt idx="726">
                  <c:v>1210</c:v>
                </c:pt>
                <c:pt idx="727">
                  <c:v>1211.6699999999998</c:v>
                </c:pt>
                <c:pt idx="728">
                  <c:v>1213.33</c:v>
                </c:pt>
                <c:pt idx="729">
                  <c:v>1215</c:v>
                </c:pt>
                <c:pt idx="730">
                  <c:v>1216.6699999999998</c:v>
                </c:pt>
                <c:pt idx="731">
                  <c:v>1218.33</c:v>
                </c:pt>
                <c:pt idx="732">
                  <c:v>1220</c:v>
                </c:pt>
                <c:pt idx="733">
                  <c:v>1221.6699999999998</c:v>
                </c:pt>
                <c:pt idx="734">
                  <c:v>1223.33</c:v>
                </c:pt>
                <c:pt idx="735">
                  <c:v>1225</c:v>
                </c:pt>
                <c:pt idx="736">
                  <c:v>1226.6699999999998</c:v>
                </c:pt>
                <c:pt idx="737">
                  <c:v>1228.33</c:v>
                </c:pt>
                <c:pt idx="738">
                  <c:v>1230</c:v>
                </c:pt>
                <c:pt idx="739">
                  <c:v>1231.6699999999998</c:v>
                </c:pt>
                <c:pt idx="740">
                  <c:v>1233.33</c:v>
                </c:pt>
                <c:pt idx="741">
                  <c:v>1235</c:v>
                </c:pt>
                <c:pt idx="742">
                  <c:v>1236.6699999999998</c:v>
                </c:pt>
                <c:pt idx="743">
                  <c:v>1238.33</c:v>
                </c:pt>
                <c:pt idx="744">
                  <c:v>1240</c:v>
                </c:pt>
                <c:pt idx="745">
                  <c:v>1241.6699999999998</c:v>
                </c:pt>
                <c:pt idx="746">
                  <c:v>1243.33</c:v>
                </c:pt>
                <c:pt idx="747">
                  <c:v>1245</c:v>
                </c:pt>
                <c:pt idx="748">
                  <c:v>1246.6699999999998</c:v>
                </c:pt>
                <c:pt idx="749">
                  <c:v>1248.33</c:v>
                </c:pt>
                <c:pt idx="750">
                  <c:v>1250</c:v>
                </c:pt>
                <c:pt idx="751">
                  <c:v>1251.6699999999998</c:v>
                </c:pt>
                <c:pt idx="752">
                  <c:v>1253.33</c:v>
                </c:pt>
                <c:pt idx="753">
                  <c:v>1255</c:v>
                </c:pt>
                <c:pt idx="754">
                  <c:v>1256.6699999999998</c:v>
                </c:pt>
                <c:pt idx="755">
                  <c:v>1258.33</c:v>
                </c:pt>
                <c:pt idx="756">
                  <c:v>1260</c:v>
                </c:pt>
                <c:pt idx="757">
                  <c:v>1261.6699999999998</c:v>
                </c:pt>
                <c:pt idx="758">
                  <c:v>1263.33</c:v>
                </c:pt>
                <c:pt idx="759">
                  <c:v>1265</c:v>
                </c:pt>
                <c:pt idx="760">
                  <c:v>1266.6699999999998</c:v>
                </c:pt>
                <c:pt idx="761">
                  <c:v>1268.33</c:v>
                </c:pt>
                <c:pt idx="762">
                  <c:v>1270</c:v>
                </c:pt>
                <c:pt idx="763">
                  <c:v>1271.6699999999998</c:v>
                </c:pt>
                <c:pt idx="764">
                  <c:v>1273.33</c:v>
                </c:pt>
                <c:pt idx="765">
                  <c:v>1275</c:v>
                </c:pt>
                <c:pt idx="766">
                  <c:v>1276.6699999999998</c:v>
                </c:pt>
                <c:pt idx="767">
                  <c:v>1278.33</c:v>
                </c:pt>
                <c:pt idx="768">
                  <c:v>1280</c:v>
                </c:pt>
                <c:pt idx="769">
                  <c:v>1281.6699999999998</c:v>
                </c:pt>
                <c:pt idx="770">
                  <c:v>1283.33</c:v>
                </c:pt>
                <c:pt idx="771">
                  <c:v>1285</c:v>
                </c:pt>
                <c:pt idx="772">
                  <c:v>1286.6699999999998</c:v>
                </c:pt>
                <c:pt idx="773">
                  <c:v>1288.33</c:v>
                </c:pt>
                <c:pt idx="774">
                  <c:v>1290</c:v>
                </c:pt>
                <c:pt idx="775">
                  <c:v>1291.6699999999998</c:v>
                </c:pt>
                <c:pt idx="776">
                  <c:v>1293.33</c:v>
                </c:pt>
                <c:pt idx="777">
                  <c:v>1295</c:v>
                </c:pt>
                <c:pt idx="778">
                  <c:v>1296.6699999999998</c:v>
                </c:pt>
                <c:pt idx="779">
                  <c:v>1298.33</c:v>
                </c:pt>
                <c:pt idx="780">
                  <c:v>1300</c:v>
                </c:pt>
                <c:pt idx="781">
                  <c:v>1301.6699999999998</c:v>
                </c:pt>
                <c:pt idx="782">
                  <c:v>1303.33</c:v>
                </c:pt>
                <c:pt idx="783">
                  <c:v>1305</c:v>
                </c:pt>
                <c:pt idx="784">
                  <c:v>1306.6699999999998</c:v>
                </c:pt>
                <c:pt idx="785">
                  <c:v>1308.33</c:v>
                </c:pt>
                <c:pt idx="786">
                  <c:v>1310</c:v>
                </c:pt>
                <c:pt idx="787">
                  <c:v>1311.6699999999998</c:v>
                </c:pt>
                <c:pt idx="788">
                  <c:v>1313.33</c:v>
                </c:pt>
                <c:pt idx="789">
                  <c:v>1315</c:v>
                </c:pt>
                <c:pt idx="790">
                  <c:v>1316.6699999999998</c:v>
                </c:pt>
                <c:pt idx="791">
                  <c:v>1318.33</c:v>
                </c:pt>
                <c:pt idx="792">
                  <c:v>1320</c:v>
                </c:pt>
                <c:pt idx="793">
                  <c:v>1321.6699999999998</c:v>
                </c:pt>
                <c:pt idx="794">
                  <c:v>1323.33</c:v>
                </c:pt>
                <c:pt idx="795">
                  <c:v>1325</c:v>
                </c:pt>
                <c:pt idx="796">
                  <c:v>1326.6699999999998</c:v>
                </c:pt>
                <c:pt idx="797">
                  <c:v>1328.33</c:v>
                </c:pt>
                <c:pt idx="798">
                  <c:v>1330</c:v>
                </c:pt>
                <c:pt idx="799">
                  <c:v>1331.6699999999998</c:v>
                </c:pt>
                <c:pt idx="800">
                  <c:v>1333.33</c:v>
                </c:pt>
                <c:pt idx="801">
                  <c:v>1335</c:v>
                </c:pt>
                <c:pt idx="802">
                  <c:v>1336.6699999999998</c:v>
                </c:pt>
                <c:pt idx="803">
                  <c:v>1338.33</c:v>
                </c:pt>
                <c:pt idx="804">
                  <c:v>1340</c:v>
                </c:pt>
                <c:pt idx="805">
                  <c:v>1341.6699999999998</c:v>
                </c:pt>
                <c:pt idx="806">
                  <c:v>1343.33</c:v>
                </c:pt>
                <c:pt idx="807">
                  <c:v>1345</c:v>
                </c:pt>
                <c:pt idx="808">
                  <c:v>1346.6699999999998</c:v>
                </c:pt>
                <c:pt idx="809">
                  <c:v>1348.33</c:v>
                </c:pt>
                <c:pt idx="810">
                  <c:v>1350</c:v>
                </c:pt>
                <c:pt idx="811">
                  <c:v>1351.6699999999998</c:v>
                </c:pt>
                <c:pt idx="812">
                  <c:v>1353.33</c:v>
                </c:pt>
                <c:pt idx="813">
                  <c:v>1355</c:v>
                </c:pt>
                <c:pt idx="814">
                  <c:v>1356.6699999999998</c:v>
                </c:pt>
                <c:pt idx="815">
                  <c:v>1358.33</c:v>
                </c:pt>
                <c:pt idx="816">
                  <c:v>1360</c:v>
                </c:pt>
                <c:pt idx="817">
                  <c:v>1361.6699999999998</c:v>
                </c:pt>
                <c:pt idx="818">
                  <c:v>1363.33</c:v>
                </c:pt>
                <c:pt idx="819">
                  <c:v>1365</c:v>
                </c:pt>
                <c:pt idx="820">
                  <c:v>1366.6699999999998</c:v>
                </c:pt>
                <c:pt idx="821">
                  <c:v>1368.33</c:v>
                </c:pt>
                <c:pt idx="822">
                  <c:v>1370</c:v>
                </c:pt>
                <c:pt idx="823">
                  <c:v>1371.6699999999998</c:v>
                </c:pt>
                <c:pt idx="824">
                  <c:v>1373.33</c:v>
                </c:pt>
                <c:pt idx="825">
                  <c:v>1375</c:v>
                </c:pt>
                <c:pt idx="826">
                  <c:v>1376.6699999999998</c:v>
                </c:pt>
                <c:pt idx="827">
                  <c:v>1378.33</c:v>
                </c:pt>
                <c:pt idx="828">
                  <c:v>1380</c:v>
                </c:pt>
                <c:pt idx="829">
                  <c:v>1381.6699999999998</c:v>
                </c:pt>
                <c:pt idx="830">
                  <c:v>1383.33</c:v>
                </c:pt>
                <c:pt idx="831">
                  <c:v>1385</c:v>
                </c:pt>
                <c:pt idx="832">
                  <c:v>1386.6699999999998</c:v>
                </c:pt>
                <c:pt idx="833">
                  <c:v>1388.33</c:v>
                </c:pt>
                <c:pt idx="834">
                  <c:v>1390</c:v>
                </c:pt>
                <c:pt idx="835">
                  <c:v>1391.6699999999998</c:v>
                </c:pt>
                <c:pt idx="836">
                  <c:v>1393.33</c:v>
                </c:pt>
                <c:pt idx="837">
                  <c:v>1395</c:v>
                </c:pt>
                <c:pt idx="838">
                  <c:v>1396.6699999999998</c:v>
                </c:pt>
                <c:pt idx="839">
                  <c:v>1398.33</c:v>
                </c:pt>
                <c:pt idx="840">
                  <c:v>1400</c:v>
                </c:pt>
              </c:numCache>
            </c:numRef>
          </c:xVal>
          <c:yVal>
            <c:numRef>
              <c:f>Munka2!$B$1:$B$841</c:f>
              <c:numCache>
                <c:formatCode>General</c:formatCode>
                <c:ptCount val="841"/>
                <c:pt idx="0">
                  <c:v>932.86999999999796</c:v>
                </c:pt>
                <c:pt idx="1">
                  <c:v>931.58999999999992</c:v>
                </c:pt>
                <c:pt idx="2">
                  <c:v>931.58999999999992</c:v>
                </c:pt>
                <c:pt idx="3">
                  <c:v>930.3</c:v>
                </c:pt>
                <c:pt idx="4">
                  <c:v>930.3</c:v>
                </c:pt>
                <c:pt idx="5">
                  <c:v>927.73</c:v>
                </c:pt>
                <c:pt idx="6">
                  <c:v>930.3</c:v>
                </c:pt>
                <c:pt idx="7">
                  <c:v>927.73</c:v>
                </c:pt>
                <c:pt idx="8">
                  <c:v>927.73</c:v>
                </c:pt>
                <c:pt idx="9">
                  <c:v>930.3</c:v>
                </c:pt>
                <c:pt idx="10">
                  <c:v>926.44999999999948</c:v>
                </c:pt>
                <c:pt idx="11">
                  <c:v>927.73</c:v>
                </c:pt>
                <c:pt idx="12">
                  <c:v>926.44999999999948</c:v>
                </c:pt>
                <c:pt idx="13">
                  <c:v>929.02</c:v>
                </c:pt>
                <c:pt idx="14">
                  <c:v>926.44999999999948</c:v>
                </c:pt>
                <c:pt idx="15">
                  <c:v>927.73</c:v>
                </c:pt>
                <c:pt idx="16">
                  <c:v>927.73</c:v>
                </c:pt>
                <c:pt idx="17">
                  <c:v>927.73</c:v>
                </c:pt>
                <c:pt idx="18">
                  <c:v>927.73</c:v>
                </c:pt>
                <c:pt idx="19">
                  <c:v>927.73</c:v>
                </c:pt>
                <c:pt idx="20">
                  <c:v>929.02</c:v>
                </c:pt>
                <c:pt idx="21">
                  <c:v>926.44999999999948</c:v>
                </c:pt>
                <c:pt idx="22">
                  <c:v>929.02</c:v>
                </c:pt>
                <c:pt idx="23">
                  <c:v>927.73</c:v>
                </c:pt>
                <c:pt idx="24">
                  <c:v>927.73</c:v>
                </c:pt>
                <c:pt idx="25">
                  <c:v>926.44999999999948</c:v>
                </c:pt>
                <c:pt idx="26">
                  <c:v>925.16000000000008</c:v>
                </c:pt>
                <c:pt idx="27">
                  <c:v>926.44999999999948</c:v>
                </c:pt>
                <c:pt idx="28">
                  <c:v>925.16000000000008</c:v>
                </c:pt>
                <c:pt idx="29">
                  <c:v>923.88000000000011</c:v>
                </c:pt>
                <c:pt idx="30">
                  <c:v>923.88000000000011</c:v>
                </c:pt>
                <c:pt idx="31">
                  <c:v>923.88000000000011</c:v>
                </c:pt>
                <c:pt idx="32">
                  <c:v>920.02</c:v>
                </c:pt>
                <c:pt idx="33">
                  <c:v>918.74</c:v>
                </c:pt>
                <c:pt idx="34">
                  <c:v>918.74</c:v>
                </c:pt>
                <c:pt idx="35">
                  <c:v>920.02</c:v>
                </c:pt>
                <c:pt idx="36">
                  <c:v>917.44999999999948</c:v>
                </c:pt>
                <c:pt idx="37">
                  <c:v>916.17000000000053</c:v>
                </c:pt>
                <c:pt idx="38">
                  <c:v>913.59999999999991</c:v>
                </c:pt>
                <c:pt idx="39">
                  <c:v>914.88000000000011</c:v>
                </c:pt>
                <c:pt idx="40">
                  <c:v>911.03</c:v>
                </c:pt>
                <c:pt idx="41">
                  <c:v>911.03</c:v>
                </c:pt>
                <c:pt idx="42">
                  <c:v>908.45999999999947</c:v>
                </c:pt>
                <c:pt idx="43">
                  <c:v>905.8900000000001</c:v>
                </c:pt>
                <c:pt idx="44">
                  <c:v>904.59999999999991</c:v>
                </c:pt>
                <c:pt idx="45">
                  <c:v>903.31999999999948</c:v>
                </c:pt>
                <c:pt idx="46">
                  <c:v>902.03</c:v>
                </c:pt>
                <c:pt idx="47">
                  <c:v>899.45999999999947</c:v>
                </c:pt>
                <c:pt idx="48">
                  <c:v>896.8900000000001</c:v>
                </c:pt>
                <c:pt idx="49">
                  <c:v>896.8900000000001</c:v>
                </c:pt>
                <c:pt idx="50">
                  <c:v>895.6099999999999</c:v>
                </c:pt>
                <c:pt idx="51">
                  <c:v>891.75</c:v>
                </c:pt>
                <c:pt idx="52">
                  <c:v>893.04</c:v>
                </c:pt>
                <c:pt idx="53">
                  <c:v>891.75</c:v>
                </c:pt>
                <c:pt idx="54">
                  <c:v>887.90000000000009</c:v>
                </c:pt>
                <c:pt idx="55">
                  <c:v>887.90000000000009</c:v>
                </c:pt>
                <c:pt idx="56">
                  <c:v>884.04</c:v>
                </c:pt>
                <c:pt idx="57">
                  <c:v>882.76</c:v>
                </c:pt>
                <c:pt idx="58">
                  <c:v>882.76</c:v>
                </c:pt>
                <c:pt idx="59">
                  <c:v>880.19</c:v>
                </c:pt>
                <c:pt idx="60">
                  <c:v>878.90000000000009</c:v>
                </c:pt>
                <c:pt idx="61">
                  <c:v>880.19</c:v>
                </c:pt>
                <c:pt idx="62">
                  <c:v>878.90000000000009</c:v>
                </c:pt>
                <c:pt idx="63">
                  <c:v>876.32999999999947</c:v>
                </c:pt>
                <c:pt idx="64">
                  <c:v>875.05</c:v>
                </c:pt>
                <c:pt idx="65">
                  <c:v>875.05</c:v>
                </c:pt>
                <c:pt idx="66">
                  <c:v>871.19</c:v>
                </c:pt>
                <c:pt idx="67">
                  <c:v>869.91000000000008</c:v>
                </c:pt>
                <c:pt idx="68">
                  <c:v>868.61999999999989</c:v>
                </c:pt>
                <c:pt idx="69">
                  <c:v>866.05</c:v>
                </c:pt>
                <c:pt idx="70">
                  <c:v>864.77000000000055</c:v>
                </c:pt>
                <c:pt idx="71">
                  <c:v>860.91000000000008</c:v>
                </c:pt>
                <c:pt idx="72">
                  <c:v>860.91000000000008</c:v>
                </c:pt>
                <c:pt idx="73">
                  <c:v>855.77000000000055</c:v>
                </c:pt>
                <c:pt idx="74">
                  <c:v>850.63000000000011</c:v>
                </c:pt>
                <c:pt idx="75">
                  <c:v>849.34999999999798</c:v>
                </c:pt>
                <c:pt idx="76">
                  <c:v>844.21</c:v>
                </c:pt>
                <c:pt idx="77">
                  <c:v>839.06999999999948</c:v>
                </c:pt>
                <c:pt idx="78">
                  <c:v>837.78000000000054</c:v>
                </c:pt>
                <c:pt idx="79">
                  <c:v>830.06999999999948</c:v>
                </c:pt>
                <c:pt idx="80">
                  <c:v>827.5</c:v>
                </c:pt>
                <c:pt idx="81">
                  <c:v>822.35999999999797</c:v>
                </c:pt>
                <c:pt idx="82">
                  <c:v>815.93999999999949</c:v>
                </c:pt>
                <c:pt idx="83">
                  <c:v>809.51</c:v>
                </c:pt>
                <c:pt idx="84">
                  <c:v>804.36999999999796</c:v>
                </c:pt>
                <c:pt idx="85">
                  <c:v>788.95999999999947</c:v>
                </c:pt>
                <c:pt idx="86">
                  <c:v>769.68000000000052</c:v>
                </c:pt>
                <c:pt idx="87">
                  <c:v>758.11999999999989</c:v>
                </c:pt>
                <c:pt idx="88">
                  <c:v>747.83999999999946</c:v>
                </c:pt>
                <c:pt idx="89">
                  <c:v>740.13000000000011</c:v>
                </c:pt>
                <c:pt idx="90">
                  <c:v>731.13000000000011</c:v>
                </c:pt>
                <c:pt idx="91">
                  <c:v>722.1400000000001</c:v>
                </c:pt>
                <c:pt idx="92">
                  <c:v>713.1400000000001</c:v>
                </c:pt>
                <c:pt idx="93">
                  <c:v>708</c:v>
                </c:pt>
                <c:pt idx="94">
                  <c:v>700.29000000000053</c:v>
                </c:pt>
                <c:pt idx="95">
                  <c:v>693.86999999999796</c:v>
                </c:pt>
                <c:pt idx="96">
                  <c:v>687.43999999999949</c:v>
                </c:pt>
                <c:pt idx="97">
                  <c:v>679.73</c:v>
                </c:pt>
                <c:pt idx="98">
                  <c:v>672.03</c:v>
                </c:pt>
                <c:pt idx="99">
                  <c:v>668.17000000000053</c:v>
                </c:pt>
                <c:pt idx="100">
                  <c:v>660.45999999999947</c:v>
                </c:pt>
                <c:pt idx="101">
                  <c:v>655.31999999999948</c:v>
                </c:pt>
                <c:pt idx="102">
                  <c:v>650.18000000000052</c:v>
                </c:pt>
                <c:pt idx="103">
                  <c:v>648.90000000000009</c:v>
                </c:pt>
                <c:pt idx="104">
                  <c:v>646.32999999999947</c:v>
                </c:pt>
                <c:pt idx="105">
                  <c:v>643.76</c:v>
                </c:pt>
                <c:pt idx="106">
                  <c:v>638.61999999999989</c:v>
                </c:pt>
                <c:pt idx="107">
                  <c:v>634.76</c:v>
                </c:pt>
                <c:pt idx="108">
                  <c:v>633.48</c:v>
                </c:pt>
                <c:pt idx="109">
                  <c:v>632.19000000000005</c:v>
                </c:pt>
                <c:pt idx="110">
                  <c:v>628.33999999999946</c:v>
                </c:pt>
                <c:pt idx="111">
                  <c:v>628.33999999999946</c:v>
                </c:pt>
                <c:pt idx="112">
                  <c:v>623.20000000000005</c:v>
                </c:pt>
                <c:pt idx="113">
                  <c:v>619.33999999999946</c:v>
                </c:pt>
                <c:pt idx="114">
                  <c:v>615.49</c:v>
                </c:pt>
                <c:pt idx="115">
                  <c:v>607.78000000000054</c:v>
                </c:pt>
                <c:pt idx="116">
                  <c:v>606.49</c:v>
                </c:pt>
                <c:pt idx="117">
                  <c:v>601.34999999999798</c:v>
                </c:pt>
                <c:pt idx="118">
                  <c:v>597.5</c:v>
                </c:pt>
                <c:pt idx="119">
                  <c:v>593.6400000000001</c:v>
                </c:pt>
                <c:pt idx="120">
                  <c:v>589.79000000000053</c:v>
                </c:pt>
                <c:pt idx="121">
                  <c:v>583.35999999999797</c:v>
                </c:pt>
                <c:pt idx="122">
                  <c:v>582.07999999999993</c:v>
                </c:pt>
                <c:pt idx="123">
                  <c:v>578.22</c:v>
                </c:pt>
                <c:pt idx="124">
                  <c:v>575.65000000000009</c:v>
                </c:pt>
                <c:pt idx="125">
                  <c:v>571.79999999999995</c:v>
                </c:pt>
                <c:pt idx="126">
                  <c:v>567.93999999999949</c:v>
                </c:pt>
                <c:pt idx="127">
                  <c:v>566.66000000000008</c:v>
                </c:pt>
                <c:pt idx="128">
                  <c:v>558.94999999999948</c:v>
                </c:pt>
                <c:pt idx="129">
                  <c:v>560.23</c:v>
                </c:pt>
                <c:pt idx="130">
                  <c:v>555.08999999999992</c:v>
                </c:pt>
                <c:pt idx="131">
                  <c:v>553.80999999999949</c:v>
                </c:pt>
                <c:pt idx="132">
                  <c:v>547.38000000000011</c:v>
                </c:pt>
                <c:pt idx="133">
                  <c:v>544.80999999999949</c:v>
                </c:pt>
                <c:pt idx="134">
                  <c:v>542.24</c:v>
                </c:pt>
                <c:pt idx="135">
                  <c:v>543.53</c:v>
                </c:pt>
                <c:pt idx="136">
                  <c:v>543.53</c:v>
                </c:pt>
                <c:pt idx="137">
                  <c:v>540.95999999999947</c:v>
                </c:pt>
                <c:pt idx="138">
                  <c:v>542.24</c:v>
                </c:pt>
                <c:pt idx="139">
                  <c:v>538.3900000000001</c:v>
                </c:pt>
                <c:pt idx="140">
                  <c:v>538.3900000000001</c:v>
                </c:pt>
                <c:pt idx="141">
                  <c:v>540.95999999999947</c:v>
                </c:pt>
                <c:pt idx="142">
                  <c:v>538.3900000000001</c:v>
                </c:pt>
                <c:pt idx="143">
                  <c:v>542.24</c:v>
                </c:pt>
                <c:pt idx="144">
                  <c:v>542.24</c:v>
                </c:pt>
                <c:pt idx="145">
                  <c:v>543.53</c:v>
                </c:pt>
                <c:pt idx="146">
                  <c:v>542.24</c:v>
                </c:pt>
                <c:pt idx="147">
                  <c:v>544.80999999999949</c:v>
                </c:pt>
                <c:pt idx="148">
                  <c:v>544.80999999999949</c:v>
                </c:pt>
                <c:pt idx="149">
                  <c:v>547.38000000000011</c:v>
                </c:pt>
                <c:pt idx="150">
                  <c:v>549.94999999999948</c:v>
                </c:pt>
                <c:pt idx="151">
                  <c:v>552.52</c:v>
                </c:pt>
                <c:pt idx="152">
                  <c:v>553.80999999999949</c:v>
                </c:pt>
                <c:pt idx="153">
                  <c:v>557.66000000000008</c:v>
                </c:pt>
                <c:pt idx="154">
                  <c:v>557.66000000000008</c:v>
                </c:pt>
                <c:pt idx="155">
                  <c:v>562.79999999999995</c:v>
                </c:pt>
                <c:pt idx="156">
                  <c:v>564.08999999999992</c:v>
                </c:pt>
                <c:pt idx="157">
                  <c:v>569.23</c:v>
                </c:pt>
                <c:pt idx="158">
                  <c:v>567.93999999999949</c:v>
                </c:pt>
                <c:pt idx="159">
                  <c:v>567.93999999999949</c:v>
                </c:pt>
                <c:pt idx="160">
                  <c:v>569.23</c:v>
                </c:pt>
                <c:pt idx="161">
                  <c:v>569.23</c:v>
                </c:pt>
                <c:pt idx="162">
                  <c:v>571.79999999999995</c:v>
                </c:pt>
                <c:pt idx="163">
                  <c:v>573.07999999999993</c:v>
                </c:pt>
                <c:pt idx="164">
                  <c:v>573.07999999999993</c:v>
                </c:pt>
                <c:pt idx="165">
                  <c:v>576.93999999999949</c:v>
                </c:pt>
                <c:pt idx="166">
                  <c:v>575.65000000000009</c:v>
                </c:pt>
                <c:pt idx="167">
                  <c:v>576.93999999999949</c:v>
                </c:pt>
                <c:pt idx="168">
                  <c:v>580.79000000000053</c:v>
                </c:pt>
                <c:pt idx="169">
                  <c:v>583.35999999999797</c:v>
                </c:pt>
                <c:pt idx="170">
                  <c:v>582.07999999999993</c:v>
                </c:pt>
                <c:pt idx="171">
                  <c:v>584.65000000000009</c:v>
                </c:pt>
                <c:pt idx="172">
                  <c:v>588.5</c:v>
                </c:pt>
                <c:pt idx="173">
                  <c:v>591.06999999999948</c:v>
                </c:pt>
                <c:pt idx="174">
                  <c:v>593.6400000000001</c:v>
                </c:pt>
                <c:pt idx="175">
                  <c:v>594.93000000000006</c:v>
                </c:pt>
                <c:pt idx="176">
                  <c:v>597.5</c:v>
                </c:pt>
                <c:pt idx="177">
                  <c:v>601.34999999999798</c:v>
                </c:pt>
                <c:pt idx="178">
                  <c:v>603.92000000000007</c:v>
                </c:pt>
                <c:pt idx="179">
                  <c:v>609.05999999999949</c:v>
                </c:pt>
                <c:pt idx="180">
                  <c:v>615.49</c:v>
                </c:pt>
                <c:pt idx="181">
                  <c:v>615.49</c:v>
                </c:pt>
                <c:pt idx="182">
                  <c:v>620.63000000000011</c:v>
                </c:pt>
                <c:pt idx="183">
                  <c:v>625.77000000000055</c:v>
                </c:pt>
                <c:pt idx="184">
                  <c:v>629.61999999999989</c:v>
                </c:pt>
                <c:pt idx="185">
                  <c:v>633.48</c:v>
                </c:pt>
                <c:pt idx="186">
                  <c:v>634.76</c:v>
                </c:pt>
                <c:pt idx="187">
                  <c:v>637.32999999999947</c:v>
                </c:pt>
                <c:pt idx="188">
                  <c:v>641.19000000000005</c:v>
                </c:pt>
                <c:pt idx="189">
                  <c:v>643.76</c:v>
                </c:pt>
                <c:pt idx="190">
                  <c:v>645.04</c:v>
                </c:pt>
                <c:pt idx="191">
                  <c:v>648.90000000000009</c:v>
                </c:pt>
                <c:pt idx="192">
                  <c:v>654.04</c:v>
                </c:pt>
                <c:pt idx="193">
                  <c:v>657.8900000000001</c:v>
                </c:pt>
                <c:pt idx="194">
                  <c:v>663.03</c:v>
                </c:pt>
                <c:pt idx="195">
                  <c:v>659.18000000000052</c:v>
                </c:pt>
                <c:pt idx="196">
                  <c:v>657.8900000000001</c:v>
                </c:pt>
                <c:pt idx="197">
                  <c:v>665.59999999999991</c:v>
                </c:pt>
                <c:pt idx="198">
                  <c:v>673.31</c:v>
                </c:pt>
                <c:pt idx="199">
                  <c:v>681.02</c:v>
                </c:pt>
                <c:pt idx="200">
                  <c:v>687.43999999999949</c:v>
                </c:pt>
                <c:pt idx="201">
                  <c:v>705.43000000000006</c:v>
                </c:pt>
                <c:pt idx="202">
                  <c:v>720.84999999999798</c:v>
                </c:pt>
                <c:pt idx="203">
                  <c:v>741.41000000000008</c:v>
                </c:pt>
                <c:pt idx="204">
                  <c:v>759.40000000000009</c:v>
                </c:pt>
                <c:pt idx="205">
                  <c:v>781.25</c:v>
                </c:pt>
                <c:pt idx="206">
                  <c:v>804.36999999999796</c:v>
                </c:pt>
                <c:pt idx="207">
                  <c:v>827.5</c:v>
                </c:pt>
                <c:pt idx="208">
                  <c:v>853.2</c:v>
                </c:pt>
                <c:pt idx="209">
                  <c:v>886.6099999999999</c:v>
                </c:pt>
                <c:pt idx="210">
                  <c:v>914.88000000000011</c:v>
                </c:pt>
                <c:pt idx="211">
                  <c:v>950.85999999999797</c:v>
                </c:pt>
                <c:pt idx="212">
                  <c:v>984.27000000000055</c:v>
                </c:pt>
                <c:pt idx="213">
                  <c:v>1016.39</c:v>
                </c:pt>
                <c:pt idx="214">
                  <c:v>1049.8</c:v>
                </c:pt>
                <c:pt idx="215">
                  <c:v>1088.3499999999999</c:v>
                </c:pt>
                <c:pt idx="216">
                  <c:v>1129.47</c:v>
                </c:pt>
                <c:pt idx="217">
                  <c:v>1171.8699999999999</c:v>
                </c:pt>
                <c:pt idx="218">
                  <c:v>1216.8399999999999</c:v>
                </c:pt>
                <c:pt idx="219">
                  <c:v>1257.96</c:v>
                </c:pt>
                <c:pt idx="220">
                  <c:v>1304.22</c:v>
                </c:pt>
                <c:pt idx="221">
                  <c:v>1355.62</c:v>
                </c:pt>
                <c:pt idx="222">
                  <c:v>1412.1599999999999</c:v>
                </c:pt>
                <c:pt idx="223">
                  <c:v>1472.55</c:v>
                </c:pt>
                <c:pt idx="224">
                  <c:v>1538.08</c:v>
                </c:pt>
                <c:pt idx="225">
                  <c:v>1607.47</c:v>
                </c:pt>
                <c:pt idx="226">
                  <c:v>1684.57</c:v>
                </c:pt>
                <c:pt idx="227">
                  <c:v>1769.37</c:v>
                </c:pt>
                <c:pt idx="228">
                  <c:v>1859.32</c:v>
                </c:pt>
                <c:pt idx="229">
                  <c:v>1950.55</c:v>
                </c:pt>
                <c:pt idx="230">
                  <c:v>2052.06</c:v>
                </c:pt>
                <c:pt idx="231">
                  <c:v>2156.14</c:v>
                </c:pt>
                <c:pt idx="232">
                  <c:v>2262.79</c:v>
                </c:pt>
                <c:pt idx="233">
                  <c:v>2373.3000000000002</c:v>
                </c:pt>
                <c:pt idx="234">
                  <c:v>2483.8100000000022</c:v>
                </c:pt>
                <c:pt idx="235">
                  <c:v>2599.4499999999998</c:v>
                </c:pt>
                <c:pt idx="236">
                  <c:v>2716.38</c:v>
                </c:pt>
                <c:pt idx="237">
                  <c:v>2828.17</c:v>
                </c:pt>
                <c:pt idx="238">
                  <c:v>2897.56</c:v>
                </c:pt>
                <c:pt idx="239">
                  <c:v>2939.96</c:v>
                </c:pt>
                <c:pt idx="240">
                  <c:v>2973.3700000000022</c:v>
                </c:pt>
                <c:pt idx="241">
                  <c:v>3009.3500000000022</c:v>
                </c:pt>
                <c:pt idx="242">
                  <c:v>3044.04</c:v>
                </c:pt>
                <c:pt idx="243">
                  <c:v>3082.59</c:v>
                </c:pt>
                <c:pt idx="244">
                  <c:v>3117.29</c:v>
                </c:pt>
                <c:pt idx="245">
                  <c:v>3151.98</c:v>
                </c:pt>
                <c:pt idx="246">
                  <c:v>3186.67</c:v>
                </c:pt>
                <c:pt idx="247">
                  <c:v>3221.3700000000022</c:v>
                </c:pt>
                <c:pt idx="248">
                  <c:v>3258.63</c:v>
                </c:pt>
                <c:pt idx="249">
                  <c:v>3288.1800000000003</c:v>
                </c:pt>
                <c:pt idx="250">
                  <c:v>3326.73</c:v>
                </c:pt>
                <c:pt idx="251">
                  <c:v>3357.5699999999997</c:v>
                </c:pt>
                <c:pt idx="252">
                  <c:v>3388.4100000000012</c:v>
                </c:pt>
                <c:pt idx="253">
                  <c:v>3416.6800000000003</c:v>
                </c:pt>
                <c:pt idx="254">
                  <c:v>3447.52</c:v>
                </c:pt>
                <c:pt idx="255">
                  <c:v>3477.0699999999997</c:v>
                </c:pt>
                <c:pt idx="256">
                  <c:v>3505.34</c:v>
                </c:pt>
                <c:pt idx="257">
                  <c:v>3531.04</c:v>
                </c:pt>
                <c:pt idx="258">
                  <c:v>3560.59</c:v>
                </c:pt>
                <c:pt idx="259">
                  <c:v>3581.15</c:v>
                </c:pt>
                <c:pt idx="260">
                  <c:v>3608.1400000000003</c:v>
                </c:pt>
                <c:pt idx="261">
                  <c:v>3629.98</c:v>
                </c:pt>
                <c:pt idx="262">
                  <c:v>3650.54</c:v>
                </c:pt>
                <c:pt idx="263">
                  <c:v>3668.5299999999997</c:v>
                </c:pt>
                <c:pt idx="264">
                  <c:v>3687.8</c:v>
                </c:pt>
                <c:pt idx="265">
                  <c:v>3703.2200000000003</c:v>
                </c:pt>
                <c:pt idx="266">
                  <c:v>3714.79</c:v>
                </c:pt>
                <c:pt idx="267">
                  <c:v>3727.6400000000003</c:v>
                </c:pt>
                <c:pt idx="268">
                  <c:v>3740.4900000000002</c:v>
                </c:pt>
                <c:pt idx="269">
                  <c:v>3746.9100000000012</c:v>
                </c:pt>
                <c:pt idx="270">
                  <c:v>3750.77</c:v>
                </c:pt>
                <c:pt idx="271">
                  <c:v>3753.34</c:v>
                </c:pt>
                <c:pt idx="272">
                  <c:v>3749.48</c:v>
                </c:pt>
                <c:pt idx="273">
                  <c:v>3749.48</c:v>
                </c:pt>
                <c:pt idx="274">
                  <c:v>3739.2</c:v>
                </c:pt>
                <c:pt idx="275">
                  <c:v>3734.06</c:v>
                </c:pt>
                <c:pt idx="276">
                  <c:v>3728.92</c:v>
                </c:pt>
                <c:pt idx="277">
                  <c:v>3718.6400000000003</c:v>
                </c:pt>
                <c:pt idx="278">
                  <c:v>3708.36</c:v>
                </c:pt>
                <c:pt idx="279">
                  <c:v>3705.79</c:v>
                </c:pt>
                <c:pt idx="280">
                  <c:v>3698.08</c:v>
                </c:pt>
                <c:pt idx="281">
                  <c:v>3691.66</c:v>
                </c:pt>
                <c:pt idx="282">
                  <c:v>3676.24</c:v>
                </c:pt>
                <c:pt idx="283">
                  <c:v>3662.1099999999997</c:v>
                </c:pt>
                <c:pt idx="284">
                  <c:v>3653.1099999999997</c:v>
                </c:pt>
                <c:pt idx="285">
                  <c:v>3640.2599999999998</c:v>
                </c:pt>
                <c:pt idx="286">
                  <c:v>3628.7</c:v>
                </c:pt>
                <c:pt idx="287">
                  <c:v>3614.56</c:v>
                </c:pt>
                <c:pt idx="288">
                  <c:v>3597.86</c:v>
                </c:pt>
                <c:pt idx="289">
                  <c:v>3583.7200000000003</c:v>
                </c:pt>
                <c:pt idx="290">
                  <c:v>3568.3</c:v>
                </c:pt>
                <c:pt idx="291">
                  <c:v>3552.88</c:v>
                </c:pt>
                <c:pt idx="292">
                  <c:v>3524.62</c:v>
                </c:pt>
                <c:pt idx="293">
                  <c:v>3406.4</c:v>
                </c:pt>
                <c:pt idx="294">
                  <c:v>3288.1800000000003</c:v>
                </c:pt>
                <c:pt idx="295">
                  <c:v>3167.4</c:v>
                </c:pt>
                <c:pt idx="296">
                  <c:v>3051.75</c:v>
                </c:pt>
                <c:pt idx="297">
                  <c:v>2928.4</c:v>
                </c:pt>
                <c:pt idx="298">
                  <c:v>2807.61</c:v>
                </c:pt>
                <c:pt idx="299">
                  <c:v>2685.54</c:v>
                </c:pt>
                <c:pt idx="300">
                  <c:v>2563.4700000000012</c:v>
                </c:pt>
                <c:pt idx="301">
                  <c:v>2432.4100000000012</c:v>
                </c:pt>
                <c:pt idx="302">
                  <c:v>2300.06</c:v>
                </c:pt>
                <c:pt idx="303">
                  <c:v>2166.42</c:v>
                </c:pt>
                <c:pt idx="304">
                  <c:v>2025.08</c:v>
                </c:pt>
                <c:pt idx="305">
                  <c:v>1876.02</c:v>
                </c:pt>
                <c:pt idx="306">
                  <c:v>1721.83</c:v>
                </c:pt>
                <c:pt idx="307">
                  <c:v>1563.78</c:v>
                </c:pt>
                <c:pt idx="308">
                  <c:v>1404.45</c:v>
                </c:pt>
                <c:pt idx="309">
                  <c:v>1243.83</c:v>
                </c:pt>
                <c:pt idx="310">
                  <c:v>1097.3399999999999</c:v>
                </c:pt>
                <c:pt idx="311">
                  <c:v>963.71</c:v>
                </c:pt>
                <c:pt idx="312">
                  <c:v>841.6400000000001</c:v>
                </c:pt>
                <c:pt idx="313">
                  <c:v>728.56</c:v>
                </c:pt>
                <c:pt idx="314">
                  <c:v>614.20000000000005</c:v>
                </c:pt>
                <c:pt idx="315">
                  <c:v>499.83999999999969</c:v>
                </c:pt>
                <c:pt idx="316">
                  <c:v>386.77</c:v>
                </c:pt>
                <c:pt idx="317">
                  <c:v>282.68000000000006</c:v>
                </c:pt>
                <c:pt idx="318">
                  <c:v>214.57999999999993</c:v>
                </c:pt>
                <c:pt idx="319">
                  <c:v>172.18000000000006</c:v>
                </c:pt>
                <c:pt idx="320">
                  <c:v>138.76999999999998</c:v>
                </c:pt>
                <c:pt idx="321">
                  <c:v>111.78999999999996</c:v>
                </c:pt>
                <c:pt idx="322">
                  <c:v>89.940000000000097</c:v>
                </c:pt>
                <c:pt idx="323">
                  <c:v>68.099999999999923</c:v>
                </c:pt>
                <c:pt idx="324">
                  <c:v>46.25</c:v>
                </c:pt>
                <c:pt idx="325">
                  <c:v>29.549999999999926</c:v>
                </c:pt>
                <c:pt idx="326">
                  <c:v>15.420000000000073</c:v>
                </c:pt>
                <c:pt idx="327">
                  <c:v>8.9900000000000091</c:v>
                </c:pt>
                <c:pt idx="328">
                  <c:v>2.5699999999999372</c:v>
                </c:pt>
                <c:pt idx="329">
                  <c:v>5.1400000000001</c:v>
                </c:pt>
                <c:pt idx="330">
                  <c:v>5.1400000000001</c:v>
                </c:pt>
                <c:pt idx="331">
                  <c:v>2.5699999999999372</c:v>
                </c:pt>
                <c:pt idx="332">
                  <c:v>3.8499999999999077</c:v>
                </c:pt>
                <c:pt idx="333">
                  <c:v>5.1400000000001</c:v>
                </c:pt>
                <c:pt idx="334">
                  <c:v>6.4200000000000728</c:v>
                </c:pt>
                <c:pt idx="335">
                  <c:v>2.5699999999999372</c:v>
                </c:pt>
                <c:pt idx="336">
                  <c:v>5.1400000000001</c:v>
                </c:pt>
                <c:pt idx="337">
                  <c:v>3.8499999999999077</c:v>
                </c:pt>
                <c:pt idx="338">
                  <c:v>6.4200000000000728</c:v>
                </c:pt>
                <c:pt idx="339">
                  <c:v>2.5699999999999372</c:v>
                </c:pt>
                <c:pt idx="340">
                  <c:v>5.1400000000001</c:v>
                </c:pt>
                <c:pt idx="341">
                  <c:v>2.5699999999999372</c:v>
                </c:pt>
                <c:pt idx="342">
                  <c:v>3.8499999999999077</c:v>
                </c:pt>
                <c:pt idx="343">
                  <c:v>5.1400000000001</c:v>
                </c:pt>
                <c:pt idx="344">
                  <c:v>3.8499999999999077</c:v>
                </c:pt>
                <c:pt idx="345">
                  <c:v>3.8499999999999077</c:v>
                </c:pt>
                <c:pt idx="346">
                  <c:v>3.8499999999999077</c:v>
                </c:pt>
                <c:pt idx="347">
                  <c:v>2.5699999999999372</c:v>
                </c:pt>
                <c:pt idx="348">
                  <c:v>3.8499999999999077</c:v>
                </c:pt>
                <c:pt idx="349">
                  <c:v>1.2799999999999632</c:v>
                </c:pt>
                <c:pt idx="350">
                  <c:v>3.8499999999999077</c:v>
                </c:pt>
                <c:pt idx="351">
                  <c:v>1.2799999999999632</c:v>
                </c:pt>
                <c:pt idx="352">
                  <c:v>3.8499999999999077</c:v>
                </c:pt>
                <c:pt idx="353">
                  <c:v>2.5699999999999372</c:v>
                </c:pt>
                <c:pt idx="354">
                  <c:v>1.2799999999999632</c:v>
                </c:pt>
                <c:pt idx="355">
                  <c:v>2.5699999999999372</c:v>
                </c:pt>
                <c:pt idx="356">
                  <c:v>1.2799999999999632</c:v>
                </c:pt>
                <c:pt idx="357">
                  <c:v>5.1400000000001</c:v>
                </c:pt>
                <c:pt idx="358">
                  <c:v>3.8499999999999077</c:v>
                </c:pt>
                <c:pt idx="359">
                  <c:v>2.5699999999999372</c:v>
                </c:pt>
                <c:pt idx="360">
                  <c:v>3.8499999999999077</c:v>
                </c:pt>
                <c:pt idx="361">
                  <c:v>1.2799999999999632</c:v>
                </c:pt>
                <c:pt idx="362">
                  <c:v>3.8499999999999077</c:v>
                </c:pt>
                <c:pt idx="363">
                  <c:v>1.2799999999999632</c:v>
                </c:pt>
                <c:pt idx="364">
                  <c:v>3.8499999999999077</c:v>
                </c:pt>
                <c:pt idx="365">
                  <c:v>2.5699999999999372</c:v>
                </c:pt>
                <c:pt idx="366">
                  <c:v>5.1400000000001</c:v>
                </c:pt>
                <c:pt idx="367">
                  <c:v>2.5699999999999372</c:v>
                </c:pt>
                <c:pt idx="368">
                  <c:v>5.1400000000001</c:v>
                </c:pt>
                <c:pt idx="369">
                  <c:v>3.8499999999999077</c:v>
                </c:pt>
                <c:pt idx="370">
                  <c:v>0</c:v>
                </c:pt>
                <c:pt idx="371">
                  <c:v>5.1400000000001</c:v>
                </c:pt>
                <c:pt idx="372">
                  <c:v>3.8499999999999077</c:v>
                </c:pt>
                <c:pt idx="373">
                  <c:v>3.8499999999999077</c:v>
                </c:pt>
                <c:pt idx="374">
                  <c:v>1.2799999999999632</c:v>
                </c:pt>
                <c:pt idx="375">
                  <c:v>3.8499999999999077</c:v>
                </c:pt>
                <c:pt idx="376">
                  <c:v>3.8499999999999077</c:v>
                </c:pt>
                <c:pt idx="377">
                  <c:v>3.8499999999999077</c:v>
                </c:pt>
                <c:pt idx="378">
                  <c:v>6.4200000000000728</c:v>
                </c:pt>
                <c:pt idx="379">
                  <c:v>3.8499999999999077</c:v>
                </c:pt>
                <c:pt idx="380">
                  <c:v>2.5699999999999372</c:v>
                </c:pt>
                <c:pt idx="381">
                  <c:v>2.5699999999999372</c:v>
                </c:pt>
                <c:pt idx="382">
                  <c:v>3.8499999999999077</c:v>
                </c:pt>
                <c:pt idx="383">
                  <c:v>6.4200000000000728</c:v>
                </c:pt>
                <c:pt idx="384">
                  <c:v>2.5699999999999372</c:v>
                </c:pt>
                <c:pt idx="385">
                  <c:v>3.8499999999999077</c:v>
                </c:pt>
                <c:pt idx="386">
                  <c:v>2.5699999999999372</c:v>
                </c:pt>
                <c:pt idx="387">
                  <c:v>5.1400000000001</c:v>
                </c:pt>
                <c:pt idx="388">
                  <c:v>3.8499999999999077</c:v>
                </c:pt>
                <c:pt idx="389">
                  <c:v>3.8499999999999077</c:v>
                </c:pt>
                <c:pt idx="390">
                  <c:v>2.5699999999999372</c:v>
                </c:pt>
                <c:pt idx="391">
                  <c:v>2.5699999999999372</c:v>
                </c:pt>
                <c:pt idx="392">
                  <c:v>1.2799999999999632</c:v>
                </c:pt>
                <c:pt idx="393">
                  <c:v>0</c:v>
                </c:pt>
                <c:pt idx="394">
                  <c:v>2.5699999999999372</c:v>
                </c:pt>
                <c:pt idx="395">
                  <c:v>1.2799999999999632</c:v>
                </c:pt>
                <c:pt idx="396">
                  <c:v>5.1400000000001</c:v>
                </c:pt>
                <c:pt idx="397">
                  <c:v>2.5699999999999372</c:v>
                </c:pt>
                <c:pt idx="398">
                  <c:v>3.8499999999999077</c:v>
                </c:pt>
                <c:pt idx="399">
                  <c:v>1.2799999999999632</c:v>
                </c:pt>
                <c:pt idx="400">
                  <c:v>3.8499999999999077</c:v>
                </c:pt>
                <c:pt idx="401">
                  <c:v>1.2799999999999632</c:v>
                </c:pt>
                <c:pt idx="402">
                  <c:v>3.8499999999999077</c:v>
                </c:pt>
                <c:pt idx="403">
                  <c:v>3.8499999999999077</c:v>
                </c:pt>
                <c:pt idx="404">
                  <c:v>1.2799999999999632</c:v>
                </c:pt>
                <c:pt idx="405">
                  <c:v>3.8499999999999077</c:v>
                </c:pt>
                <c:pt idx="406">
                  <c:v>3.8499999999999077</c:v>
                </c:pt>
                <c:pt idx="407">
                  <c:v>1.2799999999999632</c:v>
                </c:pt>
                <c:pt idx="408">
                  <c:v>1.2799999999999632</c:v>
                </c:pt>
                <c:pt idx="409">
                  <c:v>2.5699999999999372</c:v>
                </c:pt>
                <c:pt idx="410">
                  <c:v>1.2799999999999632</c:v>
                </c:pt>
                <c:pt idx="411">
                  <c:v>3.8499999999999077</c:v>
                </c:pt>
                <c:pt idx="412">
                  <c:v>1.2799999999999632</c:v>
                </c:pt>
                <c:pt idx="413">
                  <c:v>0</c:v>
                </c:pt>
                <c:pt idx="414">
                  <c:v>3.8499999999999077</c:v>
                </c:pt>
                <c:pt idx="415">
                  <c:v>3.8499999999999077</c:v>
                </c:pt>
                <c:pt idx="416">
                  <c:v>2.5699999999999372</c:v>
                </c:pt>
                <c:pt idx="417">
                  <c:v>1.2799999999999632</c:v>
                </c:pt>
                <c:pt idx="418">
                  <c:v>2.5699999999999372</c:v>
                </c:pt>
                <c:pt idx="419">
                  <c:v>1.2799999999999632</c:v>
                </c:pt>
                <c:pt idx="420">
                  <c:v>2.5699999999999372</c:v>
                </c:pt>
                <c:pt idx="421">
                  <c:v>2.5699999999999372</c:v>
                </c:pt>
                <c:pt idx="422">
                  <c:v>2.5699999999999372</c:v>
                </c:pt>
                <c:pt idx="423">
                  <c:v>2.5699999999999372</c:v>
                </c:pt>
                <c:pt idx="424">
                  <c:v>3.8499999999999077</c:v>
                </c:pt>
                <c:pt idx="425">
                  <c:v>2.5699999999999372</c:v>
                </c:pt>
                <c:pt idx="426">
                  <c:v>1.2799999999999632</c:v>
                </c:pt>
                <c:pt idx="427">
                  <c:v>5.1400000000001</c:v>
                </c:pt>
                <c:pt idx="428">
                  <c:v>1.2799999999999632</c:v>
                </c:pt>
                <c:pt idx="429">
                  <c:v>2.5699999999999372</c:v>
                </c:pt>
                <c:pt idx="430">
                  <c:v>2.5699999999999372</c:v>
                </c:pt>
                <c:pt idx="431">
                  <c:v>2.5699999999999372</c:v>
                </c:pt>
                <c:pt idx="432">
                  <c:v>2.5699999999999372</c:v>
                </c:pt>
                <c:pt idx="433">
                  <c:v>2.5699999999999372</c:v>
                </c:pt>
                <c:pt idx="434">
                  <c:v>2.5699999999999372</c:v>
                </c:pt>
                <c:pt idx="435">
                  <c:v>2.5699999999999372</c:v>
                </c:pt>
                <c:pt idx="436">
                  <c:v>2.5699999999999372</c:v>
                </c:pt>
                <c:pt idx="437">
                  <c:v>3.8499999999999077</c:v>
                </c:pt>
                <c:pt idx="438">
                  <c:v>1.2799999999999632</c:v>
                </c:pt>
                <c:pt idx="439">
                  <c:v>2.5699999999999372</c:v>
                </c:pt>
                <c:pt idx="440">
                  <c:v>3.8499999999999077</c:v>
                </c:pt>
                <c:pt idx="441">
                  <c:v>0</c:v>
                </c:pt>
                <c:pt idx="442">
                  <c:v>2.5699999999999372</c:v>
                </c:pt>
                <c:pt idx="443">
                  <c:v>2.5699999999999372</c:v>
                </c:pt>
                <c:pt idx="444">
                  <c:v>0</c:v>
                </c:pt>
                <c:pt idx="445">
                  <c:v>2.5699999999999372</c:v>
                </c:pt>
                <c:pt idx="446">
                  <c:v>0</c:v>
                </c:pt>
                <c:pt idx="447">
                  <c:v>1.2799999999999632</c:v>
                </c:pt>
                <c:pt idx="448">
                  <c:v>1.2799999999999632</c:v>
                </c:pt>
                <c:pt idx="449">
                  <c:v>0</c:v>
                </c:pt>
                <c:pt idx="450">
                  <c:v>5.1400000000001</c:v>
                </c:pt>
                <c:pt idx="451">
                  <c:v>2.5699999999999372</c:v>
                </c:pt>
                <c:pt idx="452">
                  <c:v>1.2799999999999632</c:v>
                </c:pt>
                <c:pt idx="453">
                  <c:v>3.8499999999999077</c:v>
                </c:pt>
                <c:pt idx="454">
                  <c:v>3.8499999999999077</c:v>
                </c:pt>
                <c:pt idx="455">
                  <c:v>2.5699999999999372</c:v>
                </c:pt>
                <c:pt idx="456">
                  <c:v>3.8499999999999077</c:v>
                </c:pt>
                <c:pt idx="457">
                  <c:v>1.2799999999999632</c:v>
                </c:pt>
                <c:pt idx="458">
                  <c:v>1.2799999999999632</c:v>
                </c:pt>
                <c:pt idx="459">
                  <c:v>3.8499999999999077</c:v>
                </c:pt>
                <c:pt idx="460">
                  <c:v>1.2799999999999632</c:v>
                </c:pt>
                <c:pt idx="461">
                  <c:v>2.5699999999999372</c:v>
                </c:pt>
                <c:pt idx="462">
                  <c:v>2.5699999999999372</c:v>
                </c:pt>
                <c:pt idx="463">
                  <c:v>3.8499999999999077</c:v>
                </c:pt>
                <c:pt idx="464">
                  <c:v>1.2799999999999632</c:v>
                </c:pt>
                <c:pt idx="465">
                  <c:v>2.5699999999999372</c:v>
                </c:pt>
                <c:pt idx="466">
                  <c:v>2.5699999999999372</c:v>
                </c:pt>
                <c:pt idx="467">
                  <c:v>1.2799999999999632</c:v>
                </c:pt>
                <c:pt idx="468">
                  <c:v>1.2799999999999632</c:v>
                </c:pt>
                <c:pt idx="469">
                  <c:v>2.5699999999999372</c:v>
                </c:pt>
                <c:pt idx="470">
                  <c:v>1.2799999999999632</c:v>
                </c:pt>
                <c:pt idx="471">
                  <c:v>1.2799999999999632</c:v>
                </c:pt>
                <c:pt idx="472">
                  <c:v>0</c:v>
                </c:pt>
                <c:pt idx="473">
                  <c:v>1.2799999999999632</c:v>
                </c:pt>
                <c:pt idx="474">
                  <c:v>3.8499999999999077</c:v>
                </c:pt>
                <c:pt idx="475">
                  <c:v>2.5699999999999372</c:v>
                </c:pt>
                <c:pt idx="476">
                  <c:v>2.5699999999999372</c:v>
                </c:pt>
                <c:pt idx="477">
                  <c:v>1.2799999999999632</c:v>
                </c:pt>
                <c:pt idx="478">
                  <c:v>1.2799999999999632</c:v>
                </c:pt>
                <c:pt idx="479">
                  <c:v>1.2799999999999632</c:v>
                </c:pt>
                <c:pt idx="480">
                  <c:v>3.8499999999999077</c:v>
                </c:pt>
                <c:pt idx="481">
                  <c:v>2.5699999999999372</c:v>
                </c:pt>
                <c:pt idx="482">
                  <c:v>1.2799999999999632</c:v>
                </c:pt>
                <c:pt idx="483">
                  <c:v>2.5699999999999372</c:v>
                </c:pt>
                <c:pt idx="484">
                  <c:v>1.2799999999999632</c:v>
                </c:pt>
                <c:pt idx="485">
                  <c:v>2.5699999999999372</c:v>
                </c:pt>
                <c:pt idx="486">
                  <c:v>0</c:v>
                </c:pt>
                <c:pt idx="487">
                  <c:v>3.8499999999999077</c:v>
                </c:pt>
                <c:pt idx="488">
                  <c:v>1.2799999999999632</c:v>
                </c:pt>
                <c:pt idx="489">
                  <c:v>1.2799999999999632</c:v>
                </c:pt>
                <c:pt idx="490">
                  <c:v>2.5699999999999372</c:v>
                </c:pt>
                <c:pt idx="491">
                  <c:v>1.2799999999999632</c:v>
                </c:pt>
                <c:pt idx="492">
                  <c:v>3.8499999999999077</c:v>
                </c:pt>
                <c:pt idx="493">
                  <c:v>1.2799999999999632</c:v>
                </c:pt>
                <c:pt idx="494">
                  <c:v>3.8499999999999077</c:v>
                </c:pt>
                <c:pt idx="495">
                  <c:v>2.5699999999999372</c:v>
                </c:pt>
                <c:pt idx="496">
                  <c:v>0</c:v>
                </c:pt>
                <c:pt idx="497">
                  <c:v>3.8499999999999077</c:v>
                </c:pt>
                <c:pt idx="498">
                  <c:v>2.5699999999999372</c:v>
                </c:pt>
                <c:pt idx="499">
                  <c:v>1.2799999999999632</c:v>
                </c:pt>
                <c:pt idx="500">
                  <c:v>3.8499999999999077</c:v>
                </c:pt>
                <c:pt idx="501">
                  <c:v>0</c:v>
                </c:pt>
                <c:pt idx="502">
                  <c:v>3.8499999999999077</c:v>
                </c:pt>
                <c:pt idx="503">
                  <c:v>1.2799999999999632</c:v>
                </c:pt>
                <c:pt idx="504">
                  <c:v>5.1400000000001</c:v>
                </c:pt>
                <c:pt idx="505">
                  <c:v>2.5699999999999372</c:v>
                </c:pt>
                <c:pt idx="506">
                  <c:v>2.5699999999999372</c:v>
                </c:pt>
                <c:pt idx="507">
                  <c:v>1.2799999999999632</c:v>
                </c:pt>
                <c:pt idx="508">
                  <c:v>1.2799999999999632</c:v>
                </c:pt>
                <c:pt idx="509">
                  <c:v>1.2799999999999632</c:v>
                </c:pt>
                <c:pt idx="510">
                  <c:v>1.2799999999999632</c:v>
                </c:pt>
                <c:pt idx="511">
                  <c:v>2.5699999999999372</c:v>
                </c:pt>
                <c:pt idx="512">
                  <c:v>1.2799999999999632</c:v>
                </c:pt>
                <c:pt idx="513">
                  <c:v>2.5699999999999372</c:v>
                </c:pt>
                <c:pt idx="514">
                  <c:v>2.5699999999999372</c:v>
                </c:pt>
                <c:pt idx="515">
                  <c:v>2.5699999999999372</c:v>
                </c:pt>
                <c:pt idx="516">
                  <c:v>3.8499999999999077</c:v>
                </c:pt>
                <c:pt idx="517">
                  <c:v>0</c:v>
                </c:pt>
                <c:pt idx="518">
                  <c:v>2.5699999999999372</c:v>
                </c:pt>
                <c:pt idx="519">
                  <c:v>2.5699999999999372</c:v>
                </c:pt>
                <c:pt idx="520">
                  <c:v>0</c:v>
                </c:pt>
                <c:pt idx="521">
                  <c:v>2.5699999999999372</c:v>
                </c:pt>
                <c:pt idx="522">
                  <c:v>3.8499999999999077</c:v>
                </c:pt>
                <c:pt idx="523">
                  <c:v>3.8499999999999077</c:v>
                </c:pt>
                <c:pt idx="524">
                  <c:v>0</c:v>
                </c:pt>
                <c:pt idx="525">
                  <c:v>1.2799999999999632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2.5699999999999372</c:v>
                </c:pt>
                <c:pt idx="531">
                  <c:v>1.2799999999999632</c:v>
                </c:pt>
                <c:pt idx="532">
                  <c:v>1.2799999999999632</c:v>
                </c:pt>
                <c:pt idx="533">
                  <c:v>1.2799999999999632</c:v>
                </c:pt>
                <c:pt idx="534">
                  <c:v>2.5699999999999372</c:v>
                </c:pt>
                <c:pt idx="535">
                  <c:v>3.8499999999999077</c:v>
                </c:pt>
                <c:pt idx="536">
                  <c:v>1.2799999999999632</c:v>
                </c:pt>
                <c:pt idx="537">
                  <c:v>1.2799999999999632</c:v>
                </c:pt>
                <c:pt idx="538">
                  <c:v>2.5699999999999372</c:v>
                </c:pt>
                <c:pt idx="539">
                  <c:v>0</c:v>
                </c:pt>
                <c:pt idx="540">
                  <c:v>1.2799999999999632</c:v>
                </c:pt>
                <c:pt idx="541">
                  <c:v>3.8499999999999077</c:v>
                </c:pt>
                <c:pt idx="542">
                  <c:v>1.2799999999999632</c:v>
                </c:pt>
                <c:pt idx="543">
                  <c:v>1.2799999999999632</c:v>
                </c:pt>
                <c:pt idx="544">
                  <c:v>0</c:v>
                </c:pt>
                <c:pt idx="545">
                  <c:v>1.2799999999999632</c:v>
                </c:pt>
                <c:pt idx="546">
                  <c:v>2.5699999999999372</c:v>
                </c:pt>
                <c:pt idx="547">
                  <c:v>2.5699999999999372</c:v>
                </c:pt>
                <c:pt idx="548">
                  <c:v>1.2799999999999632</c:v>
                </c:pt>
                <c:pt idx="549">
                  <c:v>1.2799999999999632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2.5699999999999372</c:v>
                </c:pt>
                <c:pt idx="554">
                  <c:v>1.2799999999999632</c:v>
                </c:pt>
                <c:pt idx="555">
                  <c:v>2.5699999999999372</c:v>
                </c:pt>
                <c:pt idx="556">
                  <c:v>0</c:v>
                </c:pt>
                <c:pt idx="557">
                  <c:v>2.5699999999999372</c:v>
                </c:pt>
                <c:pt idx="558">
                  <c:v>1.2799999999999632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1.2799999999999632</c:v>
                </c:pt>
                <c:pt idx="563">
                  <c:v>2.5699999999999372</c:v>
                </c:pt>
                <c:pt idx="564">
                  <c:v>1.2799999999999632</c:v>
                </c:pt>
                <c:pt idx="565">
                  <c:v>1.2799999999999632</c:v>
                </c:pt>
                <c:pt idx="566">
                  <c:v>1.2799999999999632</c:v>
                </c:pt>
                <c:pt idx="567">
                  <c:v>1.2799999999999632</c:v>
                </c:pt>
                <c:pt idx="568">
                  <c:v>1.2799999999999632</c:v>
                </c:pt>
                <c:pt idx="569">
                  <c:v>2.5699999999999372</c:v>
                </c:pt>
                <c:pt idx="570">
                  <c:v>1.2799999999999632</c:v>
                </c:pt>
                <c:pt idx="571">
                  <c:v>1.2799999999999632</c:v>
                </c:pt>
                <c:pt idx="572">
                  <c:v>1.2799999999999632</c:v>
                </c:pt>
                <c:pt idx="573">
                  <c:v>3.8499999999999077</c:v>
                </c:pt>
                <c:pt idx="574">
                  <c:v>1.2799999999999632</c:v>
                </c:pt>
                <c:pt idx="575">
                  <c:v>2.5699999999999372</c:v>
                </c:pt>
                <c:pt idx="576">
                  <c:v>1.2799999999999632</c:v>
                </c:pt>
                <c:pt idx="577">
                  <c:v>5.1400000000001</c:v>
                </c:pt>
                <c:pt idx="578">
                  <c:v>0</c:v>
                </c:pt>
                <c:pt idx="579">
                  <c:v>2.5699999999999372</c:v>
                </c:pt>
                <c:pt idx="580">
                  <c:v>2.5699999999999372</c:v>
                </c:pt>
                <c:pt idx="581">
                  <c:v>2.5699999999999372</c:v>
                </c:pt>
                <c:pt idx="582">
                  <c:v>3.8499999999999077</c:v>
                </c:pt>
                <c:pt idx="583">
                  <c:v>2.5699999999999372</c:v>
                </c:pt>
                <c:pt idx="584">
                  <c:v>1.2799999999999632</c:v>
                </c:pt>
                <c:pt idx="585">
                  <c:v>2.5699999999999372</c:v>
                </c:pt>
                <c:pt idx="586">
                  <c:v>1.2799999999999632</c:v>
                </c:pt>
                <c:pt idx="587">
                  <c:v>104.07999999999993</c:v>
                </c:pt>
                <c:pt idx="588">
                  <c:v>102.78999999999996</c:v>
                </c:pt>
                <c:pt idx="589">
                  <c:v>172.18000000000006</c:v>
                </c:pt>
                <c:pt idx="590">
                  <c:v>218.44000000000005</c:v>
                </c:pt>
                <c:pt idx="591">
                  <c:v>292.96000000000004</c:v>
                </c:pt>
                <c:pt idx="592">
                  <c:v>462.57999999999993</c:v>
                </c:pt>
                <c:pt idx="593">
                  <c:v>681.02</c:v>
                </c:pt>
                <c:pt idx="594">
                  <c:v>828.79000000000053</c:v>
                </c:pt>
                <c:pt idx="595">
                  <c:v>962.42</c:v>
                </c:pt>
                <c:pt idx="596">
                  <c:v>1138.46</c:v>
                </c:pt>
                <c:pt idx="597">
                  <c:v>1347.91</c:v>
                </c:pt>
                <c:pt idx="598">
                  <c:v>1553.5</c:v>
                </c:pt>
                <c:pt idx="599">
                  <c:v>1774.51</c:v>
                </c:pt>
                <c:pt idx="600">
                  <c:v>2120.16</c:v>
                </c:pt>
                <c:pt idx="601">
                  <c:v>2593.0299999999997</c:v>
                </c:pt>
                <c:pt idx="602">
                  <c:v>2788.34</c:v>
                </c:pt>
                <c:pt idx="603">
                  <c:v>2939.96</c:v>
                </c:pt>
                <c:pt idx="604">
                  <c:v>2999.07</c:v>
                </c:pt>
                <c:pt idx="605">
                  <c:v>2997.79</c:v>
                </c:pt>
                <c:pt idx="606">
                  <c:v>2988.79</c:v>
                </c:pt>
                <c:pt idx="607">
                  <c:v>3011.92</c:v>
                </c:pt>
                <c:pt idx="608">
                  <c:v>3065.8900000000012</c:v>
                </c:pt>
                <c:pt idx="609">
                  <c:v>3123.71</c:v>
                </c:pt>
                <c:pt idx="610">
                  <c:v>3175.1099999999997</c:v>
                </c:pt>
                <c:pt idx="611">
                  <c:v>3103.15</c:v>
                </c:pt>
                <c:pt idx="612">
                  <c:v>3078.74</c:v>
                </c:pt>
                <c:pt idx="613">
                  <c:v>3139.13</c:v>
                </c:pt>
                <c:pt idx="614">
                  <c:v>3212.3700000000022</c:v>
                </c:pt>
                <c:pt idx="615">
                  <c:v>3304.8900000000012</c:v>
                </c:pt>
                <c:pt idx="616">
                  <c:v>3325.4500000000012</c:v>
                </c:pt>
                <c:pt idx="617">
                  <c:v>3365.2799999999997</c:v>
                </c:pt>
                <c:pt idx="618">
                  <c:v>3403.8300000000022</c:v>
                </c:pt>
                <c:pt idx="619">
                  <c:v>3430.8100000000022</c:v>
                </c:pt>
                <c:pt idx="620">
                  <c:v>3442.38</c:v>
                </c:pt>
                <c:pt idx="621">
                  <c:v>3457.8</c:v>
                </c:pt>
                <c:pt idx="622">
                  <c:v>3477.0699999999997</c:v>
                </c:pt>
                <c:pt idx="623">
                  <c:v>3493.7799999999997</c:v>
                </c:pt>
                <c:pt idx="624">
                  <c:v>3504.06</c:v>
                </c:pt>
                <c:pt idx="625">
                  <c:v>3513.05</c:v>
                </c:pt>
                <c:pt idx="626">
                  <c:v>3525.9</c:v>
                </c:pt>
                <c:pt idx="627">
                  <c:v>3533.6099999999997</c:v>
                </c:pt>
                <c:pt idx="628">
                  <c:v>3542.6</c:v>
                </c:pt>
                <c:pt idx="629">
                  <c:v>3555.4500000000012</c:v>
                </c:pt>
                <c:pt idx="630">
                  <c:v>3567.02</c:v>
                </c:pt>
                <c:pt idx="631">
                  <c:v>3578.58</c:v>
                </c:pt>
                <c:pt idx="632">
                  <c:v>3587.58</c:v>
                </c:pt>
                <c:pt idx="633">
                  <c:v>3596.5699999999997</c:v>
                </c:pt>
                <c:pt idx="634">
                  <c:v>3609.42</c:v>
                </c:pt>
                <c:pt idx="635">
                  <c:v>3628.7</c:v>
                </c:pt>
                <c:pt idx="636">
                  <c:v>3640.2599999999998</c:v>
                </c:pt>
                <c:pt idx="637">
                  <c:v>3654.4</c:v>
                </c:pt>
                <c:pt idx="638">
                  <c:v>3665.96</c:v>
                </c:pt>
                <c:pt idx="639">
                  <c:v>3678.8100000000022</c:v>
                </c:pt>
                <c:pt idx="640">
                  <c:v>3689.09</c:v>
                </c:pt>
                <c:pt idx="641">
                  <c:v>3700.65</c:v>
                </c:pt>
                <c:pt idx="642">
                  <c:v>3705.79</c:v>
                </c:pt>
                <c:pt idx="643">
                  <c:v>3709.65</c:v>
                </c:pt>
                <c:pt idx="644">
                  <c:v>3717.36</c:v>
                </c:pt>
                <c:pt idx="645">
                  <c:v>3722.5</c:v>
                </c:pt>
                <c:pt idx="646">
                  <c:v>3723.7799999999997</c:v>
                </c:pt>
                <c:pt idx="647">
                  <c:v>3725.0699999999997</c:v>
                </c:pt>
                <c:pt idx="648">
                  <c:v>3722.5</c:v>
                </c:pt>
                <c:pt idx="649">
                  <c:v>3725.0699999999997</c:v>
                </c:pt>
                <c:pt idx="650">
                  <c:v>3726.3500000000022</c:v>
                </c:pt>
                <c:pt idx="651">
                  <c:v>3719.9300000000012</c:v>
                </c:pt>
                <c:pt idx="652">
                  <c:v>3721.21</c:v>
                </c:pt>
                <c:pt idx="653">
                  <c:v>3714.79</c:v>
                </c:pt>
                <c:pt idx="654">
                  <c:v>3713.5</c:v>
                </c:pt>
                <c:pt idx="655">
                  <c:v>3708.36</c:v>
                </c:pt>
                <c:pt idx="656">
                  <c:v>3698.08</c:v>
                </c:pt>
                <c:pt idx="657">
                  <c:v>3691.66</c:v>
                </c:pt>
                <c:pt idx="658">
                  <c:v>3686.52</c:v>
                </c:pt>
                <c:pt idx="659">
                  <c:v>3676.24</c:v>
                </c:pt>
                <c:pt idx="660">
                  <c:v>3622.27</c:v>
                </c:pt>
                <c:pt idx="661">
                  <c:v>3552.88</c:v>
                </c:pt>
                <c:pt idx="662">
                  <c:v>3492.4900000000002</c:v>
                </c:pt>
                <c:pt idx="663">
                  <c:v>3430.8100000000022</c:v>
                </c:pt>
                <c:pt idx="664">
                  <c:v>3364</c:v>
                </c:pt>
                <c:pt idx="665">
                  <c:v>3292.04</c:v>
                </c:pt>
                <c:pt idx="666">
                  <c:v>3217.51</c:v>
                </c:pt>
                <c:pt idx="667">
                  <c:v>3148.13</c:v>
                </c:pt>
                <c:pt idx="668">
                  <c:v>3073.6</c:v>
                </c:pt>
                <c:pt idx="669">
                  <c:v>2997.79</c:v>
                </c:pt>
                <c:pt idx="670">
                  <c:v>2920.69</c:v>
                </c:pt>
                <c:pt idx="671">
                  <c:v>2842.3100000000022</c:v>
                </c:pt>
                <c:pt idx="672">
                  <c:v>2769.06</c:v>
                </c:pt>
                <c:pt idx="673">
                  <c:v>2695.82</c:v>
                </c:pt>
                <c:pt idx="674">
                  <c:v>2616.16</c:v>
                </c:pt>
                <c:pt idx="675">
                  <c:v>2539.06</c:v>
                </c:pt>
                <c:pt idx="676">
                  <c:v>2463.25</c:v>
                </c:pt>
                <c:pt idx="677">
                  <c:v>2384.86</c:v>
                </c:pt>
                <c:pt idx="678">
                  <c:v>2312.9100000000012</c:v>
                </c:pt>
                <c:pt idx="679">
                  <c:v>2238.38</c:v>
                </c:pt>
                <c:pt idx="680">
                  <c:v>2165.14</c:v>
                </c:pt>
                <c:pt idx="681">
                  <c:v>2089.3300000000022</c:v>
                </c:pt>
                <c:pt idx="682">
                  <c:v>2014.8</c:v>
                </c:pt>
                <c:pt idx="683">
                  <c:v>1944.1299999999999</c:v>
                </c:pt>
                <c:pt idx="684">
                  <c:v>1874.74</c:v>
                </c:pt>
                <c:pt idx="685">
                  <c:v>1805.35</c:v>
                </c:pt>
                <c:pt idx="686">
                  <c:v>1735.96</c:v>
                </c:pt>
                <c:pt idx="687">
                  <c:v>1667.86</c:v>
                </c:pt>
                <c:pt idx="688">
                  <c:v>1603.61</c:v>
                </c:pt>
                <c:pt idx="689">
                  <c:v>1541.94</c:v>
                </c:pt>
                <c:pt idx="690">
                  <c:v>1478.97</c:v>
                </c:pt>
                <c:pt idx="691">
                  <c:v>1416.01</c:v>
                </c:pt>
                <c:pt idx="692">
                  <c:v>1358.1899999999998</c:v>
                </c:pt>
                <c:pt idx="693">
                  <c:v>1301.6499999999999</c:v>
                </c:pt>
                <c:pt idx="694">
                  <c:v>1246.4000000000001</c:v>
                </c:pt>
                <c:pt idx="695">
                  <c:v>1195</c:v>
                </c:pt>
                <c:pt idx="696">
                  <c:v>1142.3200000000002</c:v>
                </c:pt>
                <c:pt idx="697">
                  <c:v>1092.2</c:v>
                </c:pt>
                <c:pt idx="698">
                  <c:v>1040.81</c:v>
                </c:pt>
                <c:pt idx="699">
                  <c:v>995.82999999999947</c:v>
                </c:pt>
                <c:pt idx="700">
                  <c:v>947</c:v>
                </c:pt>
                <c:pt idx="701">
                  <c:v>904.59999999999991</c:v>
                </c:pt>
                <c:pt idx="702">
                  <c:v>860.91000000000008</c:v>
                </c:pt>
                <c:pt idx="703">
                  <c:v>822.35999999999797</c:v>
                </c:pt>
                <c:pt idx="704">
                  <c:v>786.3900000000001</c:v>
                </c:pt>
                <c:pt idx="705">
                  <c:v>749.11999999999989</c:v>
                </c:pt>
                <c:pt idx="706">
                  <c:v>714.43000000000006</c:v>
                </c:pt>
                <c:pt idx="707">
                  <c:v>682.3</c:v>
                </c:pt>
                <c:pt idx="708">
                  <c:v>654.04</c:v>
                </c:pt>
                <c:pt idx="709">
                  <c:v>627.04999999999939</c:v>
                </c:pt>
                <c:pt idx="710">
                  <c:v>600.06999999999948</c:v>
                </c:pt>
                <c:pt idx="711">
                  <c:v>573.07999999999993</c:v>
                </c:pt>
                <c:pt idx="712">
                  <c:v>548.67000000000053</c:v>
                </c:pt>
                <c:pt idx="713">
                  <c:v>529.40000000000009</c:v>
                </c:pt>
                <c:pt idx="714">
                  <c:v>503.70000000000005</c:v>
                </c:pt>
                <c:pt idx="715">
                  <c:v>483.14000000000038</c:v>
                </c:pt>
                <c:pt idx="716">
                  <c:v>461.28999999999894</c:v>
                </c:pt>
                <c:pt idx="717">
                  <c:v>439.45000000000005</c:v>
                </c:pt>
                <c:pt idx="718">
                  <c:v>416.31999999999994</c:v>
                </c:pt>
                <c:pt idx="719">
                  <c:v>399.61999999999989</c:v>
                </c:pt>
                <c:pt idx="720">
                  <c:v>377.77</c:v>
                </c:pt>
                <c:pt idx="721">
                  <c:v>359.78</c:v>
                </c:pt>
                <c:pt idx="722">
                  <c:v>340.51</c:v>
                </c:pt>
                <c:pt idx="723">
                  <c:v>323.79999999999899</c:v>
                </c:pt>
                <c:pt idx="724">
                  <c:v>309.67000000000007</c:v>
                </c:pt>
                <c:pt idx="725">
                  <c:v>294.25</c:v>
                </c:pt>
                <c:pt idx="726">
                  <c:v>280.1099999999999</c:v>
                </c:pt>
                <c:pt idx="727">
                  <c:v>268.54999999999995</c:v>
                </c:pt>
                <c:pt idx="728">
                  <c:v>258.27</c:v>
                </c:pt>
                <c:pt idx="729">
                  <c:v>250.55999999999997</c:v>
                </c:pt>
                <c:pt idx="730">
                  <c:v>241.56999999999994</c:v>
                </c:pt>
                <c:pt idx="731">
                  <c:v>231.28999999999996</c:v>
                </c:pt>
                <c:pt idx="732">
                  <c:v>224.86</c:v>
                </c:pt>
                <c:pt idx="733">
                  <c:v>221.01</c:v>
                </c:pt>
                <c:pt idx="734">
                  <c:v>215.86999999999989</c:v>
                </c:pt>
                <c:pt idx="735">
                  <c:v>210.73000000000002</c:v>
                </c:pt>
                <c:pt idx="736">
                  <c:v>208.16000000000008</c:v>
                </c:pt>
                <c:pt idx="737">
                  <c:v>204.29999999999995</c:v>
                </c:pt>
                <c:pt idx="738">
                  <c:v>201.73000000000002</c:v>
                </c:pt>
                <c:pt idx="739">
                  <c:v>200.45000000000007</c:v>
                </c:pt>
                <c:pt idx="740">
                  <c:v>197.88000000000093</c:v>
                </c:pt>
                <c:pt idx="741">
                  <c:v>196.58999999999997</c:v>
                </c:pt>
                <c:pt idx="742">
                  <c:v>192.73999999999998</c:v>
                </c:pt>
                <c:pt idx="743">
                  <c:v>192.73999999999998</c:v>
                </c:pt>
                <c:pt idx="744">
                  <c:v>190.17000000000002</c:v>
                </c:pt>
                <c:pt idx="745">
                  <c:v>190.17000000000002</c:v>
                </c:pt>
                <c:pt idx="746">
                  <c:v>188.88000000000093</c:v>
                </c:pt>
                <c:pt idx="747">
                  <c:v>191.45000000000007</c:v>
                </c:pt>
                <c:pt idx="748">
                  <c:v>188.88000000000093</c:v>
                </c:pt>
                <c:pt idx="749">
                  <c:v>188.88000000000093</c:v>
                </c:pt>
                <c:pt idx="750">
                  <c:v>186.30999999999997</c:v>
                </c:pt>
                <c:pt idx="751">
                  <c:v>183.73999999999998</c:v>
                </c:pt>
                <c:pt idx="752">
                  <c:v>187.59999999999991</c:v>
                </c:pt>
                <c:pt idx="753">
                  <c:v>187.59999999999991</c:v>
                </c:pt>
                <c:pt idx="754">
                  <c:v>185.02999999999997</c:v>
                </c:pt>
                <c:pt idx="755">
                  <c:v>190.17000000000002</c:v>
                </c:pt>
                <c:pt idx="756">
                  <c:v>188.88000000000093</c:v>
                </c:pt>
                <c:pt idx="757">
                  <c:v>190.17000000000002</c:v>
                </c:pt>
                <c:pt idx="758">
                  <c:v>188.88000000000093</c:v>
                </c:pt>
                <c:pt idx="759">
                  <c:v>191.45000000000007</c:v>
                </c:pt>
                <c:pt idx="760">
                  <c:v>191.45000000000007</c:v>
                </c:pt>
                <c:pt idx="761">
                  <c:v>191.45000000000007</c:v>
                </c:pt>
                <c:pt idx="762">
                  <c:v>194.01999999999998</c:v>
                </c:pt>
                <c:pt idx="763">
                  <c:v>197.88000000000093</c:v>
                </c:pt>
                <c:pt idx="764">
                  <c:v>199.16000000000008</c:v>
                </c:pt>
                <c:pt idx="765">
                  <c:v>200.45000000000007</c:v>
                </c:pt>
                <c:pt idx="766">
                  <c:v>203.01999999999998</c:v>
                </c:pt>
                <c:pt idx="767">
                  <c:v>208.16000000000008</c:v>
                </c:pt>
                <c:pt idx="768">
                  <c:v>208.16000000000008</c:v>
                </c:pt>
                <c:pt idx="769">
                  <c:v>210.73000000000002</c:v>
                </c:pt>
                <c:pt idx="770">
                  <c:v>215.86999999999989</c:v>
                </c:pt>
                <c:pt idx="771">
                  <c:v>217.15000000000009</c:v>
                </c:pt>
                <c:pt idx="772">
                  <c:v>219.72000000000003</c:v>
                </c:pt>
                <c:pt idx="773">
                  <c:v>222.28999999999996</c:v>
                </c:pt>
                <c:pt idx="774">
                  <c:v>223.57999999999993</c:v>
                </c:pt>
                <c:pt idx="775">
                  <c:v>227.43000000000006</c:v>
                </c:pt>
                <c:pt idx="776">
                  <c:v>230</c:v>
                </c:pt>
                <c:pt idx="777">
                  <c:v>235.1400000000001</c:v>
                </c:pt>
                <c:pt idx="778">
                  <c:v>237.70999999999998</c:v>
                </c:pt>
                <c:pt idx="779">
                  <c:v>241.56999999999994</c:v>
                </c:pt>
                <c:pt idx="780">
                  <c:v>246.70999999999998</c:v>
                </c:pt>
                <c:pt idx="781">
                  <c:v>251.84999999999991</c:v>
                </c:pt>
                <c:pt idx="782">
                  <c:v>256.98999999999899</c:v>
                </c:pt>
                <c:pt idx="783">
                  <c:v>262.13000000000011</c:v>
                </c:pt>
                <c:pt idx="784">
                  <c:v>269.83999999999969</c:v>
                </c:pt>
                <c:pt idx="785">
                  <c:v>274.97999999999894</c:v>
                </c:pt>
                <c:pt idx="786">
                  <c:v>282.68000000000006</c:v>
                </c:pt>
                <c:pt idx="787">
                  <c:v>289.1099999999999</c:v>
                </c:pt>
                <c:pt idx="788">
                  <c:v>295.52999999999969</c:v>
                </c:pt>
                <c:pt idx="789">
                  <c:v>303.24</c:v>
                </c:pt>
                <c:pt idx="790">
                  <c:v>309.67000000000007</c:v>
                </c:pt>
                <c:pt idx="791">
                  <c:v>319.95000000000005</c:v>
                </c:pt>
                <c:pt idx="792">
                  <c:v>326.36999999999989</c:v>
                </c:pt>
                <c:pt idx="793">
                  <c:v>335.36999999999989</c:v>
                </c:pt>
                <c:pt idx="794">
                  <c:v>341.78999999999894</c:v>
                </c:pt>
                <c:pt idx="795">
                  <c:v>349.5</c:v>
                </c:pt>
                <c:pt idx="796">
                  <c:v>362.34999999999991</c:v>
                </c:pt>
                <c:pt idx="797">
                  <c:v>372.63000000000011</c:v>
                </c:pt>
                <c:pt idx="798">
                  <c:v>380.33999999999969</c:v>
                </c:pt>
                <c:pt idx="799">
                  <c:v>391.90999999999963</c:v>
                </c:pt>
                <c:pt idx="800">
                  <c:v>397.04999999999995</c:v>
                </c:pt>
                <c:pt idx="801">
                  <c:v>411.18000000000006</c:v>
                </c:pt>
                <c:pt idx="802">
                  <c:v>422.74</c:v>
                </c:pt>
                <c:pt idx="803">
                  <c:v>435.58999999999969</c:v>
                </c:pt>
                <c:pt idx="804">
                  <c:v>452.29999999999899</c:v>
                </c:pt>
                <c:pt idx="805">
                  <c:v>463.8599999999999</c:v>
                </c:pt>
                <c:pt idx="806">
                  <c:v>480.56999999999994</c:v>
                </c:pt>
                <c:pt idx="807">
                  <c:v>497.27</c:v>
                </c:pt>
                <c:pt idx="808">
                  <c:v>512.69000000000005</c:v>
                </c:pt>
                <c:pt idx="809">
                  <c:v>531.97</c:v>
                </c:pt>
                <c:pt idx="810">
                  <c:v>553.80999999999949</c:v>
                </c:pt>
                <c:pt idx="811">
                  <c:v>569.23</c:v>
                </c:pt>
                <c:pt idx="812">
                  <c:v>591.06999999999948</c:v>
                </c:pt>
                <c:pt idx="813">
                  <c:v>610.34999999999798</c:v>
                </c:pt>
                <c:pt idx="814">
                  <c:v>632.19000000000005</c:v>
                </c:pt>
                <c:pt idx="815">
                  <c:v>655.31999999999948</c:v>
                </c:pt>
                <c:pt idx="816">
                  <c:v>675.88000000000011</c:v>
                </c:pt>
                <c:pt idx="817">
                  <c:v>702.85999999999797</c:v>
                </c:pt>
                <c:pt idx="818">
                  <c:v>727.28000000000054</c:v>
                </c:pt>
                <c:pt idx="819">
                  <c:v>758.11999999999989</c:v>
                </c:pt>
                <c:pt idx="820">
                  <c:v>788.95999999999947</c:v>
                </c:pt>
                <c:pt idx="821">
                  <c:v>817.22</c:v>
                </c:pt>
                <c:pt idx="822">
                  <c:v>851.92000000000007</c:v>
                </c:pt>
                <c:pt idx="823">
                  <c:v>886.6099999999999</c:v>
                </c:pt>
                <c:pt idx="824">
                  <c:v>921.31</c:v>
                </c:pt>
                <c:pt idx="825">
                  <c:v>953.43</c:v>
                </c:pt>
                <c:pt idx="826">
                  <c:v>986.83999999999946</c:v>
                </c:pt>
                <c:pt idx="827">
                  <c:v>1018.9599999999994</c:v>
                </c:pt>
                <c:pt idx="828">
                  <c:v>1048.52</c:v>
                </c:pt>
                <c:pt idx="829">
                  <c:v>1075.5</c:v>
                </c:pt>
                <c:pt idx="830">
                  <c:v>1099.9100000000001</c:v>
                </c:pt>
                <c:pt idx="831">
                  <c:v>1121.76</c:v>
                </c:pt>
                <c:pt idx="832">
                  <c:v>1146.1699999999998</c:v>
                </c:pt>
                <c:pt idx="833">
                  <c:v>1160.31</c:v>
                </c:pt>
                <c:pt idx="834">
                  <c:v>1177.01</c:v>
                </c:pt>
                <c:pt idx="835">
                  <c:v>1191.1499999999999</c:v>
                </c:pt>
                <c:pt idx="836">
                  <c:v>1203.99</c:v>
                </c:pt>
                <c:pt idx="837">
                  <c:v>1214.27</c:v>
                </c:pt>
                <c:pt idx="838">
                  <c:v>1225.8399999999999</c:v>
                </c:pt>
                <c:pt idx="839">
                  <c:v>1237.4000000000001</c:v>
                </c:pt>
                <c:pt idx="840">
                  <c:v>1248.97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Munka2!$A$1:$A$841</c:f>
              <c:numCache>
                <c:formatCode>General</c:formatCode>
                <c:ptCount val="841"/>
                <c:pt idx="0">
                  <c:v>0</c:v>
                </c:pt>
                <c:pt idx="1">
                  <c:v>1.6700000000000021</c:v>
                </c:pt>
                <c:pt idx="2">
                  <c:v>3.3299999999999987</c:v>
                </c:pt>
                <c:pt idx="3">
                  <c:v>5</c:v>
                </c:pt>
                <c:pt idx="4">
                  <c:v>6.67</c:v>
                </c:pt>
                <c:pt idx="5">
                  <c:v>8.33</c:v>
                </c:pt>
                <c:pt idx="6">
                  <c:v>10</c:v>
                </c:pt>
                <c:pt idx="7">
                  <c:v>11.67</c:v>
                </c:pt>
                <c:pt idx="8">
                  <c:v>13.33</c:v>
                </c:pt>
                <c:pt idx="9">
                  <c:v>15</c:v>
                </c:pt>
                <c:pt idx="10">
                  <c:v>16.670000000000005</c:v>
                </c:pt>
                <c:pt idx="11">
                  <c:v>18.329999999999988</c:v>
                </c:pt>
                <c:pt idx="12">
                  <c:v>20</c:v>
                </c:pt>
                <c:pt idx="13">
                  <c:v>21.67</c:v>
                </c:pt>
                <c:pt idx="14">
                  <c:v>23.330000000000005</c:v>
                </c:pt>
                <c:pt idx="15">
                  <c:v>25</c:v>
                </c:pt>
                <c:pt idx="16">
                  <c:v>26.67</c:v>
                </c:pt>
                <c:pt idx="17">
                  <c:v>28.330000000000005</c:v>
                </c:pt>
                <c:pt idx="18">
                  <c:v>30</c:v>
                </c:pt>
                <c:pt idx="19">
                  <c:v>31.67</c:v>
                </c:pt>
                <c:pt idx="20">
                  <c:v>33.33</c:v>
                </c:pt>
                <c:pt idx="21">
                  <c:v>35</c:v>
                </c:pt>
                <c:pt idx="22">
                  <c:v>36.67</c:v>
                </c:pt>
                <c:pt idx="23">
                  <c:v>38.33</c:v>
                </c:pt>
                <c:pt idx="24">
                  <c:v>40</c:v>
                </c:pt>
                <c:pt idx="25">
                  <c:v>41.67</c:v>
                </c:pt>
                <c:pt idx="26">
                  <c:v>43.33</c:v>
                </c:pt>
                <c:pt idx="27">
                  <c:v>45</c:v>
                </c:pt>
                <c:pt idx="28">
                  <c:v>46.67</c:v>
                </c:pt>
                <c:pt idx="29">
                  <c:v>48.33</c:v>
                </c:pt>
                <c:pt idx="30">
                  <c:v>50</c:v>
                </c:pt>
                <c:pt idx="31">
                  <c:v>51.67</c:v>
                </c:pt>
                <c:pt idx="32">
                  <c:v>53.33</c:v>
                </c:pt>
                <c:pt idx="33">
                  <c:v>55</c:v>
                </c:pt>
                <c:pt idx="34">
                  <c:v>56.67</c:v>
                </c:pt>
                <c:pt idx="35">
                  <c:v>58.33</c:v>
                </c:pt>
                <c:pt idx="36">
                  <c:v>60</c:v>
                </c:pt>
                <c:pt idx="37">
                  <c:v>61.67</c:v>
                </c:pt>
                <c:pt idx="38">
                  <c:v>63.33</c:v>
                </c:pt>
                <c:pt idx="39">
                  <c:v>65</c:v>
                </c:pt>
                <c:pt idx="40">
                  <c:v>66.669999999999987</c:v>
                </c:pt>
                <c:pt idx="41">
                  <c:v>68.33</c:v>
                </c:pt>
                <c:pt idx="42">
                  <c:v>70</c:v>
                </c:pt>
                <c:pt idx="43">
                  <c:v>71.669999999999987</c:v>
                </c:pt>
                <c:pt idx="44">
                  <c:v>73.33</c:v>
                </c:pt>
                <c:pt idx="45">
                  <c:v>75</c:v>
                </c:pt>
                <c:pt idx="46">
                  <c:v>76.669999999999987</c:v>
                </c:pt>
                <c:pt idx="47">
                  <c:v>78.33</c:v>
                </c:pt>
                <c:pt idx="48">
                  <c:v>80</c:v>
                </c:pt>
                <c:pt idx="49">
                  <c:v>81.669999999999987</c:v>
                </c:pt>
                <c:pt idx="50">
                  <c:v>83.33</c:v>
                </c:pt>
                <c:pt idx="51">
                  <c:v>85</c:v>
                </c:pt>
                <c:pt idx="52">
                  <c:v>86.669999999999987</c:v>
                </c:pt>
                <c:pt idx="53">
                  <c:v>88.33</c:v>
                </c:pt>
                <c:pt idx="54">
                  <c:v>90</c:v>
                </c:pt>
                <c:pt idx="55">
                  <c:v>91.669999999999987</c:v>
                </c:pt>
                <c:pt idx="56">
                  <c:v>93.33</c:v>
                </c:pt>
                <c:pt idx="57">
                  <c:v>95</c:v>
                </c:pt>
                <c:pt idx="58">
                  <c:v>96.669999999999987</c:v>
                </c:pt>
                <c:pt idx="59">
                  <c:v>98.33</c:v>
                </c:pt>
                <c:pt idx="60">
                  <c:v>100</c:v>
                </c:pt>
                <c:pt idx="61">
                  <c:v>101.66999999999999</c:v>
                </c:pt>
                <c:pt idx="62">
                  <c:v>103.33</c:v>
                </c:pt>
                <c:pt idx="63">
                  <c:v>105</c:v>
                </c:pt>
                <c:pt idx="64">
                  <c:v>106.66999999999999</c:v>
                </c:pt>
                <c:pt idx="65">
                  <c:v>108.33</c:v>
                </c:pt>
                <c:pt idx="66">
                  <c:v>110</c:v>
                </c:pt>
                <c:pt idx="67">
                  <c:v>111.66999999999999</c:v>
                </c:pt>
                <c:pt idx="68">
                  <c:v>113.33</c:v>
                </c:pt>
                <c:pt idx="69">
                  <c:v>115</c:v>
                </c:pt>
                <c:pt idx="70">
                  <c:v>116.66999999999999</c:v>
                </c:pt>
                <c:pt idx="71">
                  <c:v>118.33</c:v>
                </c:pt>
                <c:pt idx="72">
                  <c:v>120</c:v>
                </c:pt>
                <c:pt idx="73">
                  <c:v>121.66999999999999</c:v>
                </c:pt>
                <c:pt idx="74">
                  <c:v>123.33</c:v>
                </c:pt>
                <c:pt idx="75">
                  <c:v>125</c:v>
                </c:pt>
                <c:pt idx="76">
                  <c:v>126.66999999999999</c:v>
                </c:pt>
                <c:pt idx="77">
                  <c:v>128.33000000000001</c:v>
                </c:pt>
                <c:pt idx="78">
                  <c:v>130</c:v>
                </c:pt>
                <c:pt idx="79">
                  <c:v>131.66999999999999</c:v>
                </c:pt>
                <c:pt idx="80">
                  <c:v>133.33000000000001</c:v>
                </c:pt>
                <c:pt idx="81">
                  <c:v>135</c:v>
                </c:pt>
                <c:pt idx="82">
                  <c:v>136.66999999999999</c:v>
                </c:pt>
                <c:pt idx="83">
                  <c:v>138.33000000000001</c:v>
                </c:pt>
                <c:pt idx="84">
                  <c:v>140</c:v>
                </c:pt>
                <c:pt idx="85">
                  <c:v>141.66999999999999</c:v>
                </c:pt>
                <c:pt idx="86">
                  <c:v>143.33000000000001</c:v>
                </c:pt>
                <c:pt idx="87">
                  <c:v>145</c:v>
                </c:pt>
                <c:pt idx="88">
                  <c:v>146.66999999999999</c:v>
                </c:pt>
                <c:pt idx="89">
                  <c:v>148.33000000000001</c:v>
                </c:pt>
                <c:pt idx="90">
                  <c:v>150</c:v>
                </c:pt>
                <c:pt idx="91">
                  <c:v>151.66999999999999</c:v>
                </c:pt>
                <c:pt idx="92">
                  <c:v>153.33000000000001</c:v>
                </c:pt>
                <c:pt idx="93">
                  <c:v>155</c:v>
                </c:pt>
                <c:pt idx="94">
                  <c:v>156.66999999999999</c:v>
                </c:pt>
                <c:pt idx="95">
                  <c:v>158.33000000000001</c:v>
                </c:pt>
                <c:pt idx="96">
                  <c:v>160</c:v>
                </c:pt>
                <c:pt idx="97">
                  <c:v>161.66999999999999</c:v>
                </c:pt>
                <c:pt idx="98">
                  <c:v>163.33000000000001</c:v>
                </c:pt>
                <c:pt idx="99">
                  <c:v>165</c:v>
                </c:pt>
                <c:pt idx="100">
                  <c:v>166.67</c:v>
                </c:pt>
                <c:pt idx="101">
                  <c:v>168.33</c:v>
                </c:pt>
                <c:pt idx="102">
                  <c:v>170</c:v>
                </c:pt>
                <c:pt idx="103">
                  <c:v>171.67</c:v>
                </c:pt>
                <c:pt idx="104">
                  <c:v>173.33</c:v>
                </c:pt>
                <c:pt idx="105">
                  <c:v>175</c:v>
                </c:pt>
                <c:pt idx="106">
                  <c:v>176.67</c:v>
                </c:pt>
                <c:pt idx="107">
                  <c:v>178.33</c:v>
                </c:pt>
                <c:pt idx="108">
                  <c:v>180</c:v>
                </c:pt>
                <c:pt idx="109">
                  <c:v>181.67</c:v>
                </c:pt>
                <c:pt idx="110">
                  <c:v>183.33</c:v>
                </c:pt>
                <c:pt idx="111">
                  <c:v>185</c:v>
                </c:pt>
                <c:pt idx="112">
                  <c:v>186.67</c:v>
                </c:pt>
                <c:pt idx="113">
                  <c:v>188.33</c:v>
                </c:pt>
                <c:pt idx="114">
                  <c:v>190</c:v>
                </c:pt>
                <c:pt idx="115">
                  <c:v>191.67</c:v>
                </c:pt>
                <c:pt idx="116">
                  <c:v>193.33</c:v>
                </c:pt>
                <c:pt idx="117">
                  <c:v>195</c:v>
                </c:pt>
                <c:pt idx="118">
                  <c:v>196.67</c:v>
                </c:pt>
                <c:pt idx="119">
                  <c:v>198.33</c:v>
                </c:pt>
                <c:pt idx="120">
                  <c:v>200</c:v>
                </c:pt>
                <c:pt idx="121">
                  <c:v>201.67</c:v>
                </c:pt>
                <c:pt idx="122">
                  <c:v>203.33</c:v>
                </c:pt>
                <c:pt idx="123">
                  <c:v>205</c:v>
                </c:pt>
                <c:pt idx="124">
                  <c:v>206.67</c:v>
                </c:pt>
                <c:pt idx="125">
                  <c:v>208.33</c:v>
                </c:pt>
                <c:pt idx="126">
                  <c:v>210</c:v>
                </c:pt>
                <c:pt idx="127">
                  <c:v>211.67</c:v>
                </c:pt>
                <c:pt idx="128">
                  <c:v>213.33</c:v>
                </c:pt>
                <c:pt idx="129">
                  <c:v>215</c:v>
                </c:pt>
                <c:pt idx="130">
                  <c:v>216.67</c:v>
                </c:pt>
                <c:pt idx="131">
                  <c:v>218.33</c:v>
                </c:pt>
                <c:pt idx="132">
                  <c:v>220</c:v>
                </c:pt>
                <c:pt idx="133">
                  <c:v>221.67</c:v>
                </c:pt>
                <c:pt idx="134">
                  <c:v>223.33</c:v>
                </c:pt>
                <c:pt idx="135">
                  <c:v>225</c:v>
                </c:pt>
                <c:pt idx="136">
                  <c:v>226.67</c:v>
                </c:pt>
                <c:pt idx="137">
                  <c:v>228.33</c:v>
                </c:pt>
                <c:pt idx="138">
                  <c:v>230</c:v>
                </c:pt>
                <c:pt idx="139">
                  <c:v>231.67</c:v>
                </c:pt>
                <c:pt idx="140">
                  <c:v>233.33</c:v>
                </c:pt>
                <c:pt idx="141">
                  <c:v>235</c:v>
                </c:pt>
                <c:pt idx="142">
                  <c:v>236.67</c:v>
                </c:pt>
                <c:pt idx="143">
                  <c:v>238.33</c:v>
                </c:pt>
                <c:pt idx="144">
                  <c:v>240</c:v>
                </c:pt>
                <c:pt idx="145">
                  <c:v>241.67</c:v>
                </c:pt>
                <c:pt idx="146">
                  <c:v>243.33</c:v>
                </c:pt>
                <c:pt idx="147">
                  <c:v>245</c:v>
                </c:pt>
                <c:pt idx="148">
                  <c:v>246.67</c:v>
                </c:pt>
                <c:pt idx="149">
                  <c:v>248.33</c:v>
                </c:pt>
                <c:pt idx="150">
                  <c:v>250</c:v>
                </c:pt>
                <c:pt idx="151">
                  <c:v>251.67</c:v>
                </c:pt>
                <c:pt idx="152">
                  <c:v>253.33</c:v>
                </c:pt>
                <c:pt idx="153">
                  <c:v>255</c:v>
                </c:pt>
                <c:pt idx="154">
                  <c:v>256.67</c:v>
                </c:pt>
                <c:pt idx="155">
                  <c:v>258.33</c:v>
                </c:pt>
                <c:pt idx="156">
                  <c:v>260</c:v>
                </c:pt>
                <c:pt idx="157">
                  <c:v>261.67</c:v>
                </c:pt>
                <c:pt idx="158">
                  <c:v>263.33</c:v>
                </c:pt>
                <c:pt idx="159">
                  <c:v>265</c:v>
                </c:pt>
                <c:pt idx="160">
                  <c:v>266.67</c:v>
                </c:pt>
                <c:pt idx="161">
                  <c:v>268.33</c:v>
                </c:pt>
                <c:pt idx="162">
                  <c:v>270</c:v>
                </c:pt>
                <c:pt idx="163">
                  <c:v>271.67</c:v>
                </c:pt>
                <c:pt idx="164">
                  <c:v>273.33</c:v>
                </c:pt>
                <c:pt idx="165">
                  <c:v>275</c:v>
                </c:pt>
                <c:pt idx="166">
                  <c:v>276.67</c:v>
                </c:pt>
                <c:pt idx="167">
                  <c:v>278.33</c:v>
                </c:pt>
                <c:pt idx="168">
                  <c:v>280</c:v>
                </c:pt>
                <c:pt idx="169">
                  <c:v>281.67</c:v>
                </c:pt>
                <c:pt idx="170">
                  <c:v>283.33</c:v>
                </c:pt>
                <c:pt idx="171">
                  <c:v>285</c:v>
                </c:pt>
                <c:pt idx="172">
                  <c:v>286.67</c:v>
                </c:pt>
                <c:pt idx="173">
                  <c:v>288.33</c:v>
                </c:pt>
                <c:pt idx="174">
                  <c:v>290</c:v>
                </c:pt>
                <c:pt idx="175">
                  <c:v>291.67</c:v>
                </c:pt>
                <c:pt idx="176">
                  <c:v>293.33</c:v>
                </c:pt>
                <c:pt idx="177">
                  <c:v>295</c:v>
                </c:pt>
                <c:pt idx="178">
                  <c:v>296.67</c:v>
                </c:pt>
                <c:pt idx="179">
                  <c:v>298.33</c:v>
                </c:pt>
                <c:pt idx="180">
                  <c:v>300</c:v>
                </c:pt>
                <c:pt idx="181">
                  <c:v>301.67</c:v>
                </c:pt>
                <c:pt idx="182">
                  <c:v>303.33</c:v>
                </c:pt>
                <c:pt idx="183">
                  <c:v>305</c:v>
                </c:pt>
                <c:pt idx="184">
                  <c:v>306.67</c:v>
                </c:pt>
                <c:pt idx="185">
                  <c:v>308.33</c:v>
                </c:pt>
                <c:pt idx="186">
                  <c:v>310</c:v>
                </c:pt>
                <c:pt idx="187">
                  <c:v>311.67</c:v>
                </c:pt>
                <c:pt idx="188">
                  <c:v>313.33</c:v>
                </c:pt>
                <c:pt idx="189">
                  <c:v>315</c:v>
                </c:pt>
                <c:pt idx="190">
                  <c:v>316.67</c:v>
                </c:pt>
                <c:pt idx="191">
                  <c:v>318.33</c:v>
                </c:pt>
                <c:pt idx="192">
                  <c:v>320</c:v>
                </c:pt>
                <c:pt idx="193">
                  <c:v>321.67</c:v>
                </c:pt>
                <c:pt idx="194">
                  <c:v>323.33</c:v>
                </c:pt>
                <c:pt idx="195">
                  <c:v>325</c:v>
                </c:pt>
                <c:pt idx="196">
                  <c:v>326.67</c:v>
                </c:pt>
                <c:pt idx="197">
                  <c:v>328.33</c:v>
                </c:pt>
                <c:pt idx="198">
                  <c:v>330</c:v>
                </c:pt>
                <c:pt idx="199">
                  <c:v>331.67</c:v>
                </c:pt>
                <c:pt idx="200">
                  <c:v>333.33</c:v>
                </c:pt>
                <c:pt idx="201">
                  <c:v>335</c:v>
                </c:pt>
                <c:pt idx="202">
                  <c:v>336.67</c:v>
                </c:pt>
                <c:pt idx="203">
                  <c:v>338.33</c:v>
                </c:pt>
                <c:pt idx="204">
                  <c:v>340</c:v>
                </c:pt>
                <c:pt idx="205">
                  <c:v>341.67</c:v>
                </c:pt>
                <c:pt idx="206">
                  <c:v>343.33</c:v>
                </c:pt>
                <c:pt idx="207">
                  <c:v>345</c:v>
                </c:pt>
                <c:pt idx="208">
                  <c:v>346.67</c:v>
                </c:pt>
                <c:pt idx="209">
                  <c:v>348.33</c:v>
                </c:pt>
                <c:pt idx="210">
                  <c:v>350</c:v>
                </c:pt>
                <c:pt idx="211">
                  <c:v>351.67</c:v>
                </c:pt>
                <c:pt idx="212">
                  <c:v>353.33</c:v>
                </c:pt>
                <c:pt idx="213">
                  <c:v>355</c:v>
                </c:pt>
                <c:pt idx="214">
                  <c:v>356.67</c:v>
                </c:pt>
                <c:pt idx="215">
                  <c:v>358.33</c:v>
                </c:pt>
                <c:pt idx="216">
                  <c:v>360</c:v>
                </c:pt>
                <c:pt idx="217">
                  <c:v>361.67</c:v>
                </c:pt>
                <c:pt idx="218">
                  <c:v>363.33</c:v>
                </c:pt>
                <c:pt idx="219">
                  <c:v>365</c:v>
                </c:pt>
                <c:pt idx="220">
                  <c:v>366.67</c:v>
                </c:pt>
                <c:pt idx="221">
                  <c:v>368.33</c:v>
                </c:pt>
                <c:pt idx="222">
                  <c:v>370</c:v>
                </c:pt>
                <c:pt idx="223">
                  <c:v>371.67</c:v>
                </c:pt>
                <c:pt idx="224">
                  <c:v>373.33</c:v>
                </c:pt>
                <c:pt idx="225">
                  <c:v>375</c:v>
                </c:pt>
                <c:pt idx="226">
                  <c:v>376.67</c:v>
                </c:pt>
                <c:pt idx="227">
                  <c:v>378.33</c:v>
                </c:pt>
                <c:pt idx="228">
                  <c:v>380</c:v>
                </c:pt>
                <c:pt idx="229">
                  <c:v>381.67</c:v>
                </c:pt>
                <c:pt idx="230">
                  <c:v>383.33</c:v>
                </c:pt>
                <c:pt idx="231">
                  <c:v>385</c:v>
                </c:pt>
                <c:pt idx="232">
                  <c:v>386.67</c:v>
                </c:pt>
                <c:pt idx="233">
                  <c:v>388.33</c:v>
                </c:pt>
                <c:pt idx="234">
                  <c:v>390</c:v>
                </c:pt>
                <c:pt idx="235">
                  <c:v>391.67</c:v>
                </c:pt>
                <c:pt idx="236">
                  <c:v>393.33</c:v>
                </c:pt>
                <c:pt idx="237">
                  <c:v>395</c:v>
                </c:pt>
                <c:pt idx="238">
                  <c:v>396.67</c:v>
                </c:pt>
                <c:pt idx="239">
                  <c:v>398.33</c:v>
                </c:pt>
                <c:pt idx="240">
                  <c:v>400</c:v>
                </c:pt>
                <c:pt idx="241">
                  <c:v>401.67</c:v>
                </c:pt>
                <c:pt idx="242">
                  <c:v>403.33</c:v>
                </c:pt>
                <c:pt idx="243">
                  <c:v>405</c:v>
                </c:pt>
                <c:pt idx="244">
                  <c:v>406.67</c:v>
                </c:pt>
                <c:pt idx="245">
                  <c:v>408.33</c:v>
                </c:pt>
                <c:pt idx="246">
                  <c:v>410</c:v>
                </c:pt>
                <c:pt idx="247">
                  <c:v>411.67</c:v>
                </c:pt>
                <c:pt idx="248">
                  <c:v>413.33</c:v>
                </c:pt>
                <c:pt idx="249">
                  <c:v>415</c:v>
                </c:pt>
                <c:pt idx="250">
                  <c:v>416.67</c:v>
                </c:pt>
                <c:pt idx="251">
                  <c:v>418.33</c:v>
                </c:pt>
                <c:pt idx="252">
                  <c:v>420</c:v>
                </c:pt>
                <c:pt idx="253">
                  <c:v>421.67</c:v>
                </c:pt>
                <c:pt idx="254">
                  <c:v>423.33</c:v>
                </c:pt>
                <c:pt idx="255">
                  <c:v>425</c:v>
                </c:pt>
                <c:pt idx="256">
                  <c:v>426.67</c:v>
                </c:pt>
                <c:pt idx="257">
                  <c:v>428.33</c:v>
                </c:pt>
                <c:pt idx="258">
                  <c:v>430</c:v>
                </c:pt>
                <c:pt idx="259">
                  <c:v>431.67</c:v>
                </c:pt>
                <c:pt idx="260">
                  <c:v>433.33</c:v>
                </c:pt>
                <c:pt idx="261">
                  <c:v>435</c:v>
                </c:pt>
                <c:pt idx="262">
                  <c:v>436.67</c:v>
                </c:pt>
                <c:pt idx="263">
                  <c:v>438.33</c:v>
                </c:pt>
                <c:pt idx="264">
                  <c:v>440</c:v>
                </c:pt>
                <c:pt idx="265">
                  <c:v>441.67</c:v>
                </c:pt>
                <c:pt idx="266">
                  <c:v>443.33</c:v>
                </c:pt>
                <c:pt idx="267">
                  <c:v>445</c:v>
                </c:pt>
                <c:pt idx="268">
                  <c:v>446.67</c:v>
                </c:pt>
                <c:pt idx="269">
                  <c:v>448.33</c:v>
                </c:pt>
                <c:pt idx="270">
                  <c:v>450</c:v>
                </c:pt>
                <c:pt idx="271">
                  <c:v>451.67</c:v>
                </c:pt>
                <c:pt idx="272">
                  <c:v>453.33</c:v>
                </c:pt>
                <c:pt idx="273">
                  <c:v>455</c:v>
                </c:pt>
                <c:pt idx="274">
                  <c:v>456.67</c:v>
                </c:pt>
                <c:pt idx="275">
                  <c:v>458.33</c:v>
                </c:pt>
                <c:pt idx="276">
                  <c:v>460</c:v>
                </c:pt>
                <c:pt idx="277">
                  <c:v>461.67</c:v>
                </c:pt>
                <c:pt idx="278">
                  <c:v>463.33</c:v>
                </c:pt>
                <c:pt idx="279">
                  <c:v>465</c:v>
                </c:pt>
                <c:pt idx="280">
                  <c:v>466.67</c:v>
                </c:pt>
                <c:pt idx="281">
                  <c:v>468.33</c:v>
                </c:pt>
                <c:pt idx="282">
                  <c:v>470</c:v>
                </c:pt>
                <c:pt idx="283">
                  <c:v>471.67</c:v>
                </c:pt>
                <c:pt idx="284">
                  <c:v>473.33</c:v>
                </c:pt>
                <c:pt idx="285">
                  <c:v>475</c:v>
                </c:pt>
                <c:pt idx="286">
                  <c:v>476.67</c:v>
                </c:pt>
                <c:pt idx="287">
                  <c:v>478.33</c:v>
                </c:pt>
                <c:pt idx="288">
                  <c:v>480</c:v>
                </c:pt>
                <c:pt idx="289">
                  <c:v>481.67</c:v>
                </c:pt>
                <c:pt idx="290">
                  <c:v>483.33</c:v>
                </c:pt>
                <c:pt idx="291">
                  <c:v>485</c:v>
                </c:pt>
                <c:pt idx="292">
                  <c:v>486.67</c:v>
                </c:pt>
                <c:pt idx="293">
                  <c:v>488.33</c:v>
                </c:pt>
                <c:pt idx="294">
                  <c:v>490</c:v>
                </c:pt>
                <c:pt idx="295">
                  <c:v>491.67</c:v>
                </c:pt>
                <c:pt idx="296">
                  <c:v>493.33</c:v>
                </c:pt>
                <c:pt idx="297">
                  <c:v>495</c:v>
                </c:pt>
                <c:pt idx="298">
                  <c:v>496.67</c:v>
                </c:pt>
                <c:pt idx="299">
                  <c:v>498.33</c:v>
                </c:pt>
                <c:pt idx="300">
                  <c:v>500</c:v>
                </c:pt>
                <c:pt idx="301">
                  <c:v>501.67</c:v>
                </c:pt>
                <c:pt idx="302">
                  <c:v>503.33</c:v>
                </c:pt>
                <c:pt idx="303">
                  <c:v>505</c:v>
                </c:pt>
                <c:pt idx="304">
                  <c:v>506.67</c:v>
                </c:pt>
                <c:pt idx="305">
                  <c:v>508.33</c:v>
                </c:pt>
                <c:pt idx="306">
                  <c:v>510</c:v>
                </c:pt>
                <c:pt idx="307">
                  <c:v>511.67</c:v>
                </c:pt>
                <c:pt idx="308">
                  <c:v>513.32999999999947</c:v>
                </c:pt>
                <c:pt idx="309">
                  <c:v>515</c:v>
                </c:pt>
                <c:pt idx="310">
                  <c:v>516.66999999999996</c:v>
                </c:pt>
                <c:pt idx="311">
                  <c:v>518.32999999999947</c:v>
                </c:pt>
                <c:pt idx="312">
                  <c:v>520</c:v>
                </c:pt>
                <c:pt idx="313">
                  <c:v>521.66999999999996</c:v>
                </c:pt>
                <c:pt idx="314">
                  <c:v>523.32999999999947</c:v>
                </c:pt>
                <c:pt idx="315">
                  <c:v>525</c:v>
                </c:pt>
                <c:pt idx="316">
                  <c:v>526.66999999999996</c:v>
                </c:pt>
                <c:pt idx="317">
                  <c:v>528.32999999999947</c:v>
                </c:pt>
                <c:pt idx="318">
                  <c:v>530</c:v>
                </c:pt>
                <c:pt idx="319">
                  <c:v>531.66999999999996</c:v>
                </c:pt>
                <c:pt idx="320">
                  <c:v>533.32999999999947</c:v>
                </c:pt>
                <c:pt idx="321">
                  <c:v>535</c:v>
                </c:pt>
                <c:pt idx="322">
                  <c:v>536.66999999999996</c:v>
                </c:pt>
                <c:pt idx="323">
                  <c:v>538.32999999999947</c:v>
                </c:pt>
                <c:pt idx="324">
                  <c:v>540</c:v>
                </c:pt>
                <c:pt idx="325">
                  <c:v>541.66999999999996</c:v>
                </c:pt>
                <c:pt idx="326">
                  <c:v>543.32999999999947</c:v>
                </c:pt>
                <c:pt idx="327">
                  <c:v>545</c:v>
                </c:pt>
                <c:pt idx="328">
                  <c:v>546.66999999999996</c:v>
                </c:pt>
                <c:pt idx="329">
                  <c:v>548.32999999999947</c:v>
                </c:pt>
                <c:pt idx="330">
                  <c:v>550</c:v>
                </c:pt>
                <c:pt idx="331">
                  <c:v>551.66999999999996</c:v>
                </c:pt>
                <c:pt idx="332">
                  <c:v>553.32999999999947</c:v>
                </c:pt>
                <c:pt idx="333">
                  <c:v>555</c:v>
                </c:pt>
                <c:pt idx="334">
                  <c:v>556.66999999999996</c:v>
                </c:pt>
                <c:pt idx="335">
                  <c:v>558.32999999999947</c:v>
                </c:pt>
                <c:pt idx="336">
                  <c:v>560</c:v>
                </c:pt>
                <c:pt idx="337">
                  <c:v>561.66999999999996</c:v>
                </c:pt>
                <c:pt idx="338">
                  <c:v>563.32999999999947</c:v>
                </c:pt>
                <c:pt idx="339">
                  <c:v>565</c:v>
                </c:pt>
                <c:pt idx="340">
                  <c:v>566.66999999999996</c:v>
                </c:pt>
                <c:pt idx="341">
                  <c:v>568.32999999999947</c:v>
                </c:pt>
                <c:pt idx="342">
                  <c:v>570</c:v>
                </c:pt>
                <c:pt idx="343">
                  <c:v>571.66999999999996</c:v>
                </c:pt>
                <c:pt idx="344">
                  <c:v>573.32999999999947</c:v>
                </c:pt>
                <c:pt idx="345">
                  <c:v>575</c:v>
                </c:pt>
                <c:pt idx="346">
                  <c:v>576.66999999999996</c:v>
                </c:pt>
                <c:pt idx="347">
                  <c:v>578.32999999999947</c:v>
                </c:pt>
                <c:pt idx="348">
                  <c:v>580</c:v>
                </c:pt>
                <c:pt idx="349">
                  <c:v>581.66999999999996</c:v>
                </c:pt>
                <c:pt idx="350">
                  <c:v>583.32999999999947</c:v>
                </c:pt>
                <c:pt idx="351">
                  <c:v>585</c:v>
                </c:pt>
                <c:pt idx="352">
                  <c:v>586.66999999999996</c:v>
                </c:pt>
                <c:pt idx="353">
                  <c:v>588.32999999999947</c:v>
                </c:pt>
                <c:pt idx="354">
                  <c:v>590</c:v>
                </c:pt>
                <c:pt idx="355">
                  <c:v>591.66999999999996</c:v>
                </c:pt>
                <c:pt idx="356">
                  <c:v>593.32999999999947</c:v>
                </c:pt>
                <c:pt idx="357">
                  <c:v>595</c:v>
                </c:pt>
                <c:pt idx="358">
                  <c:v>596.66999999999996</c:v>
                </c:pt>
                <c:pt idx="359">
                  <c:v>598.32999999999947</c:v>
                </c:pt>
                <c:pt idx="360">
                  <c:v>600</c:v>
                </c:pt>
                <c:pt idx="361">
                  <c:v>601.66999999999996</c:v>
                </c:pt>
                <c:pt idx="362">
                  <c:v>603.32999999999947</c:v>
                </c:pt>
                <c:pt idx="363">
                  <c:v>605</c:v>
                </c:pt>
                <c:pt idx="364">
                  <c:v>606.66999999999996</c:v>
                </c:pt>
                <c:pt idx="365">
                  <c:v>608.32999999999947</c:v>
                </c:pt>
                <c:pt idx="366">
                  <c:v>610</c:v>
                </c:pt>
                <c:pt idx="367">
                  <c:v>611.66999999999996</c:v>
                </c:pt>
                <c:pt idx="368">
                  <c:v>613.32999999999947</c:v>
                </c:pt>
                <c:pt idx="369">
                  <c:v>615</c:v>
                </c:pt>
                <c:pt idx="370">
                  <c:v>616.66999999999996</c:v>
                </c:pt>
                <c:pt idx="371">
                  <c:v>618.32999999999947</c:v>
                </c:pt>
                <c:pt idx="372">
                  <c:v>620</c:v>
                </c:pt>
                <c:pt idx="373">
                  <c:v>621.66999999999996</c:v>
                </c:pt>
                <c:pt idx="374">
                  <c:v>623.32999999999947</c:v>
                </c:pt>
                <c:pt idx="375">
                  <c:v>625</c:v>
                </c:pt>
                <c:pt idx="376">
                  <c:v>626.66999999999996</c:v>
                </c:pt>
                <c:pt idx="377">
                  <c:v>628.32999999999947</c:v>
                </c:pt>
                <c:pt idx="378">
                  <c:v>630</c:v>
                </c:pt>
                <c:pt idx="379">
                  <c:v>631.66999999999996</c:v>
                </c:pt>
                <c:pt idx="380">
                  <c:v>633.32999999999947</c:v>
                </c:pt>
                <c:pt idx="381">
                  <c:v>635</c:v>
                </c:pt>
                <c:pt idx="382">
                  <c:v>636.66999999999996</c:v>
                </c:pt>
                <c:pt idx="383">
                  <c:v>638.32999999999947</c:v>
                </c:pt>
                <c:pt idx="384">
                  <c:v>640</c:v>
                </c:pt>
                <c:pt idx="385">
                  <c:v>641.66999999999996</c:v>
                </c:pt>
                <c:pt idx="386">
                  <c:v>643.32999999999947</c:v>
                </c:pt>
                <c:pt idx="387">
                  <c:v>645</c:v>
                </c:pt>
                <c:pt idx="388">
                  <c:v>646.66999999999996</c:v>
                </c:pt>
                <c:pt idx="389">
                  <c:v>648.32999999999947</c:v>
                </c:pt>
                <c:pt idx="390">
                  <c:v>650</c:v>
                </c:pt>
                <c:pt idx="391">
                  <c:v>651.66999999999996</c:v>
                </c:pt>
                <c:pt idx="392">
                  <c:v>653.32999999999947</c:v>
                </c:pt>
                <c:pt idx="393">
                  <c:v>655</c:v>
                </c:pt>
                <c:pt idx="394">
                  <c:v>656.67000000000053</c:v>
                </c:pt>
                <c:pt idx="395">
                  <c:v>658.32999999999947</c:v>
                </c:pt>
                <c:pt idx="396">
                  <c:v>660</c:v>
                </c:pt>
                <c:pt idx="397">
                  <c:v>661.67000000000053</c:v>
                </c:pt>
                <c:pt idx="398">
                  <c:v>663.32999999999947</c:v>
                </c:pt>
                <c:pt idx="399">
                  <c:v>665</c:v>
                </c:pt>
                <c:pt idx="400">
                  <c:v>666.67000000000053</c:v>
                </c:pt>
                <c:pt idx="401">
                  <c:v>668.32999999999947</c:v>
                </c:pt>
                <c:pt idx="402">
                  <c:v>670</c:v>
                </c:pt>
                <c:pt idx="403">
                  <c:v>671.67000000000053</c:v>
                </c:pt>
                <c:pt idx="404">
                  <c:v>673.32999999999947</c:v>
                </c:pt>
                <c:pt idx="405">
                  <c:v>675</c:v>
                </c:pt>
                <c:pt idx="406">
                  <c:v>676.67000000000053</c:v>
                </c:pt>
                <c:pt idx="407">
                  <c:v>678.32999999999947</c:v>
                </c:pt>
                <c:pt idx="408">
                  <c:v>680</c:v>
                </c:pt>
                <c:pt idx="409">
                  <c:v>681.67000000000053</c:v>
                </c:pt>
                <c:pt idx="410">
                  <c:v>683.32999999999947</c:v>
                </c:pt>
                <c:pt idx="411">
                  <c:v>685</c:v>
                </c:pt>
                <c:pt idx="412">
                  <c:v>686.67000000000053</c:v>
                </c:pt>
                <c:pt idx="413">
                  <c:v>688.32999999999947</c:v>
                </c:pt>
                <c:pt idx="414">
                  <c:v>690</c:v>
                </c:pt>
                <c:pt idx="415">
                  <c:v>691.67000000000053</c:v>
                </c:pt>
                <c:pt idx="416">
                  <c:v>693.32999999999947</c:v>
                </c:pt>
                <c:pt idx="417">
                  <c:v>695</c:v>
                </c:pt>
                <c:pt idx="418">
                  <c:v>696.67000000000053</c:v>
                </c:pt>
                <c:pt idx="419">
                  <c:v>698.32999999999947</c:v>
                </c:pt>
                <c:pt idx="420">
                  <c:v>700</c:v>
                </c:pt>
                <c:pt idx="421">
                  <c:v>701.67000000000053</c:v>
                </c:pt>
                <c:pt idx="422">
                  <c:v>703.32999999999947</c:v>
                </c:pt>
                <c:pt idx="423">
                  <c:v>705</c:v>
                </c:pt>
                <c:pt idx="424">
                  <c:v>706.67000000000053</c:v>
                </c:pt>
                <c:pt idx="425">
                  <c:v>708.32999999999947</c:v>
                </c:pt>
                <c:pt idx="426">
                  <c:v>710</c:v>
                </c:pt>
                <c:pt idx="427">
                  <c:v>711.67000000000053</c:v>
                </c:pt>
                <c:pt idx="428">
                  <c:v>713.32999999999947</c:v>
                </c:pt>
                <c:pt idx="429">
                  <c:v>715</c:v>
                </c:pt>
                <c:pt idx="430">
                  <c:v>716.67000000000053</c:v>
                </c:pt>
                <c:pt idx="431">
                  <c:v>718.32999999999947</c:v>
                </c:pt>
                <c:pt idx="432">
                  <c:v>720</c:v>
                </c:pt>
                <c:pt idx="433">
                  <c:v>721.67000000000053</c:v>
                </c:pt>
                <c:pt idx="434">
                  <c:v>723.32999999999947</c:v>
                </c:pt>
                <c:pt idx="435">
                  <c:v>725</c:v>
                </c:pt>
                <c:pt idx="436">
                  <c:v>726.67000000000053</c:v>
                </c:pt>
                <c:pt idx="437">
                  <c:v>728.32999999999947</c:v>
                </c:pt>
                <c:pt idx="438">
                  <c:v>730</c:v>
                </c:pt>
                <c:pt idx="439">
                  <c:v>731.67000000000053</c:v>
                </c:pt>
                <c:pt idx="440">
                  <c:v>733.32999999999947</c:v>
                </c:pt>
                <c:pt idx="441">
                  <c:v>735</c:v>
                </c:pt>
                <c:pt idx="442">
                  <c:v>736.67000000000053</c:v>
                </c:pt>
                <c:pt idx="443">
                  <c:v>738.32999999999947</c:v>
                </c:pt>
                <c:pt idx="444">
                  <c:v>740</c:v>
                </c:pt>
                <c:pt idx="445">
                  <c:v>741.67000000000053</c:v>
                </c:pt>
                <c:pt idx="446">
                  <c:v>743.32999999999947</c:v>
                </c:pt>
                <c:pt idx="447">
                  <c:v>745</c:v>
                </c:pt>
                <c:pt idx="448">
                  <c:v>746.67000000000053</c:v>
                </c:pt>
                <c:pt idx="449">
                  <c:v>748.32999999999947</c:v>
                </c:pt>
                <c:pt idx="450">
                  <c:v>750</c:v>
                </c:pt>
                <c:pt idx="451">
                  <c:v>751.67000000000053</c:v>
                </c:pt>
                <c:pt idx="452">
                  <c:v>753.32999999999947</c:v>
                </c:pt>
                <c:pt idx="453">
                  <c:v>755</c:v>
                </c:pt>
                <c:pt idx="454">
                  <c:v>756.67000000000053</c:v>
                </c:pt>
                <c:pt idx="455">
                  <c:v>758.32999999999947</c:v>
                </c:pt>
                <c:pt idx="456">
                  <c:v>760</c:v>
                </c:pt>
                <c:pt idx="457">
                  <c:v>761.67000000000053</c:v>
                </c:pt>
                <c:pt idx="458">
                  <c:v>763.32999999999947</c:v>
                </c:pt>
                <c:pt idx="459">
                  <c:v>765</c:v>
                </c:pt>
                <c:pt idx="460">
                  <c:v>766.67000000000053</c:v>
                </c:pt>
                <c:pt idx="461">
                  <c:v>768.32999999999947</c:v>
                </c:pt>
                <c:pt idx="462">
                  <c:v>770</c:v>
                </c:pt>
                <c:pt idx="463">
                  <c:v>771.67000000000053</c:v>
                </c:pt>
                <c:pt idx="464">
                  <c:v>773.32999999999947</c:v>
                </c:pt>
                <c:pt idx="465">
                  <c:v>775</c:v>
                </c:pt>
                <c:pt idx="466">
                  <c:v>776.67000000000053</c:v>
                </c:pt>
                <c:pt idx="467">
                  <c:v>778.32999999999947</c:v>
                </c:pt>
                <c:pt idx="468">
                  <c:v>780</c:v>
                </c:pt>
                <c:pt idx="469">
                  <c:v>781.67000000000053</c:v>
                </c:pt>
                <c:pt idx="470">
                  <c:v>783.32999999999947</c:v>
                </c:pt>
                <c:pt idx="471">
                  <c:v>785</c:v>
                </c:pt>
                <c:pt idx="472">
                  <c:v>786.67000000000053</c:v>
                </c:pt>
                <c:pt idx="473">
                  <c:v>788.32999999999947</c:v>
                </c:pt>
                <c:pt idx="474">
                  <c:v>790</c:v>
                </c:pt>
                <c:pt idx="475">
                  <c:v>791.67000000000053</c:v>
                </c:pt>
                <c:pt idx="476">
                  <c:v>793.32999999999947</c:v>
                </c:pt>
                <c:pt idx="477">
                  <c:v>795</c:v>
                </c:pt>
                <c:pt idx="478">
                  <c:v>796.67000000000053</c:v>
                </c:pt>
                <c:pt idx="479">
                  <c:v>798.32999999999947</c:v>
                </c:pt>
                <c:pt idx="480">
                  <c:v>800</c:v>
                </c:pt>
                <c:pt idx="481">
                  <c:v>801.67000000000053</c:v>
                </c:pt>
                <c:pt idx="482">
                  <c:v>803.32999999999947</c:v>
                </c:pt>
                <c:pt idx="483">
                  <c:v>805</c:v>
                </c:pt>
                <c:pt idx="484">
                  <c:v>806.67000000000053</c:v>
                </c:pt>
                <c:pt idx="485">
                  <c:v>808.32999999999947</c:v>
                </c:pt>
                <c:pt idx="486">
                  <c:v>810</c:v>
                </c:pt>
                <c:pt idx="487">
                  <c:v>811.67000000000053</c:v>
                </c:pt>
                <c:pt idx="488">
                  <c:v>813.32999999999947</c:v>
                </c:pt>
                <c:pt idx="489">
                  <c:v>815</c:v>
                </c:pt>
                <c:pt idx="490">
                  <c:v>816.67000000000053</c:v>
                </c:pt>
                <c:pt idx="491">
                  <c:v>818.32999999999947</c:v>
                </c:pt>
                <c:pt idx="492">
                  <c:v>820</c:v>
                </c:pt>
                <c:pt idx="493">
                  <c:v>821.67000000000053</c:v>
                </c:pt>
                <c:pt idx="494">
                  <c:v>823.32999999999947</c:v>
                </c:pt>
                <c:pt idx="495">
                  <c:v>825</c:v>
                </c:pt>
                <c:pt idx="496">
                  <c:v>826.67000000000053</c:v>
                </c:pt>
                <c:pt idx="497">
                  <c:v>828.32999999999947</c:v>
                </c:pt>
                <c:pt idx="498">
                  <c:v>830</c:v>
                </c:pt>
                <c:pt idx="499">
                  <c:v>831.67000000000053</c:v>
                </c:pt>
                <c:pt idx="500">
                  <c:v>833.32999999999947</c:v>
                </c:pt>
                <c:pt idx="501">
                  <c:v>835</c:v>
                </c:pt>
                <c:pt idx="502">
                  <c:v>836.67000000000053</c:v>
                </c:pt>
                <c:pt idx="503">
                  <c:v>838.32999999999947</c:v>
                </c:pt>
                <c:pt idx="504">
                  <c:v>840</c:v>
                </c:pt>
                <c:pt idx="505">
                  <c:v>841.67000000000053</c:v>
                </c:pt>
                <c:pt idx="506">
                  <c:v>843.32999999999947</c:v>
                </c:pt>
                <c:pt idx="507">
                  <c:v>845</c:v>
                </c:pt>
                <c:pt idx="508">
                  <c:v>846.67000000000053</c:v>
                </c:pt>
                <c:pt idx="509">
                  <c:v>848.32999999999947</c:v>
                </c:pt>
                <c:pt idx="510">
                  <c:v>850</c:v>
                </c:pt>
                <c:pt idx="511">
                  <c:v>851.67000000000053</c:v>
                </c:pt>
                <c:pt idx="512">
                  <c:v>853.32999999999947</c:v>
                </c:pt>
                <c:pt idx="513">
                  <c:v>855</c:v>
                </c:pt>
                <c:pt idx="514">
                  <c:v>856.67000000000053</c:v>
                </c:pt>
                <c:pt idx="515">
                  <c:v>858.32999999999947</c:v>
                </c:pt>
                <c:pt idx="516">
                  <c:v>860</c:v>
                </c:pt>
                <c:pt idx="517">
                  <c:v>861.67000000000053</c:v>
                </c:pt>
                <c:pt idx="518">
                  <c:v>863.32999999999947</c:v>
                </c:pt>
                <c:pt idx="519">
                  <c:v>865</c:v>
                </c:pt>
                <c:pt idx="520">
                  <c:v>866.67000000000053</c:v>
                </c:pt>
                <c:pt idx="521">
                  <c:v>868.32999999999947</c:v>
                </c:pt>
                <c:pt idx="522">
                  <c:v>870</c:v>
                </c:pt>
                <c:pt idx="523">
                  <c:v>871.67000000000053</c:v>
                </c:pt>
                <c:pt idx="524">
                  <c:v>873.32999999999947</c:v>
                </c:pt>
                <c:pt idx="525">
                  <c:v>875</c:v>
                </c:pt>
                <c:pt idx="526">
                  <c:v>876.67000000000053</c:v>
                </c:pt>
                <c:pt idx="527">
                  <c:v>878.32999999999947</c:v>
                </c:pt>
                <c:pt idx="528">
                  <c:v>880</c:v>
                </c:pt>
                <c:pt idx="529">
                  <c:v>881.67000000000053</c:v>
                </c:pt>
                <c:pt idx="530">
                  <c:v>883.32999999999947</c:v>
                </c:pt>
                <c:pt idx="531">
                  <c:v>885</c:v>
                </c:pt>
                <c:pt idx="532">
                  <c:v>886.67000000000053</c:v>
                </c:pt>
                <c:pt idx="533">
                  <c:v>888.32999999999947</c:v>
                </c:pt>
                <c:pt idx="534">
                  <c:v>890</c:v>
                </c:pt>
                <c:pt idx="535">
                  <c:v>891.67000000000053</c:v>
                </c:pt>
                <c:pt idx="536">
                  <c:v>893.32999999999947</c:v>
                </c:pt>
                <c:pt idx="537">
                  <c:v>895</c:v>
                </c:pt>
                <c:pt idx="538">
                  <c:v>896.67000000000053</c:v>
                </c:pt>
                <c:pt idx="539">
                  <c:v>898.32999999999947</c:v>
                </c:pt>
                <c:pt idx="540">
                  <c:v>900</c:v>
                </c:pt>
                <c:pt idx="541">
                  <c:v>901.67000000000053</c:v>
                </c:pt>
                <c:pt idx="542">
                  <c:v>903.32999999999947</c:v>
                </c:pt>
                <c:pt idx="543">
                  <c:v>905</c:v>
                </c:pt>
                <c:pt idx="544">
                  <c:v>906.67000000000053</c:v>
                </c:pt>
                <c:pt idx="545">
                  <c:v>908.32999999999947</c:v>
                </c:pt>
                <c:pt idx="546">
                  <c:v>910</c:v>
                </c:pt>
                <c:pt idx="547">
                  <c:v>911.67000000000053</c:v>
                </c:pt>
                <c:pt idx="548">
                  <c:v>913.32999999999947</c:v>
                </c:pt>
                <c:pt idx="549">
                  <c:v>915</c:v>
                </c:pt>
                <c:pt idx="550">
                  <c:v>916.67000000000053</c:v>
                </c:pt>
                <c:pt idx="551">
                  <c:v>918.32999999999947</c:v>
                </c:pt>
                <c:pt idx="552">
                  <c:v>920</c:v>
                </c:pt>
                <c:pt idx="553">
                  <c:v>921.67000000000053</c:v>
                </c:pt>
                <c:pt idx="554">
                  <c:v>923.32999999999947</c:v>
                </c:pt>
                <c:pt idx="555">
                  <c:v>925</c:v>
                </c:pt>
                <c:pt idx="556">
                  <c:v>926.67000000000053</c:v>
                </c:pt>
                <c:pt idx="557">
                  <c:v>928.32999999999947</c:v>
                </c:pt>
                <c:pt idx="558">
                  <c:v>930</c:v>
                </c:pt>
                <c:pt idx="559">
                  <c:v>931.67000000000053</c:v>
                </c:pt>
                <c:pt idx="560">
                  <c:v>933.32999999999947</c:v>
                </c:pt>
                <c:pt idx="561">
                  <c:v>935</c:v>
                </c:pt>
                <c:pt idx="562">
                  <c:v>936.67000000000053</c:v>
                </c:pt>
                <c:pt idx="563">
                  <c:v>938.32999999999947</c:v>
                </c:pt>
                <c:pt idx="564">
                  <c:v>940</c:v>
                </c:pt>
                <c:pt idx="565">
                  <c:v>941.67000000000053</c:v>
                </c:pt>
                <c:pt idx="566">
                  <c:v>943.32999999999947</c:v>
                </c:pt>
                <c:pt idx="567">
                  <c:v>945</c:v>
                </c:pt>
                <c:pt idx="568">
                  <c:v>946.67000000000053</c:v>
                </c:pt>
                <c:pt idx="569">
                  <c:v>948.32999999999947</c:v>
                </c:pt>
                <c:pt idx="570">
                  <c:v>950</c:v>
                </c:pt>
                <c:pt idx="571">
                  <c:v>951.67000000000053</c:v>
                </c:pt>
                <c:pt idx="572">
                  <c:v>953.32999999999947</c:v>
                </c:pt>
                <c:pt idx="573">
                  <c:v>955</c:v>
                </c:pt>
                <c:pt idx="574">
                  <c:v>956.67000000000053</c:v>
                </c:pt>
                <c:pt idx="575">
                  <c:v>958.32999999999947</c:v>
                </c:pt>
                <c:pt idx="576">
                  <c:v>960</c:v>
                </c:pt>
                <c:pt idx="577">
                  <c:v>961.67000000000053</c:v>
                </c:pt>
                <c:pt idx="578">
                  <c:v>963.32999999999947</c:v>
                </c:pt>
                <c:pt idx="579">
                  <c:v>965</c:v>
                </c:pt>
                <c:pt idx="580">
                  <c:v>966.67000000000053</c:v>
                </c:pt>
                <c:pt idx="581">
                  <c:v>968.32999999999947</c:v>
                </c:pt>
                <c:pt idx="582">
                  <c:v>970</c:v>
                </c:pt>
                <c:pt idx="583">
                  <c:v>971.67000000000053</c:v>
                </c:pt>
                <c:pt idx="584">
                  <c:v>973.32999999999947</c:v>
                </c:pt>
                <c:pt idx="585">
                  <c:v>975</c:v>
                </c:pt>
                <c:pt idx="586">
                  <c:v>976.67000000000053</c:v>
                </c:pt>
                <c:pt idx="587">
                  <c:v>978.32999999999947</c:v>
                </c:pt>
                <c:pt idx="588">
                  <c:v>980</c:v>
                </c:pt>
                <c:pt idx="589">
                  <c:v>981.67000000000053</c:v>
                </c:pt>
                <c:pt idx="590">
                  <c:v>983.32999999999947</c:v>
                </c:pt>
                <c:pt idx="591">
                  <c:v>985</c:v>
                </c:pt>
                <c:pt idx="592">
                  <c:v>986.67000000000053</c:v>
                </c:pt>
                <c:pt idx="593">
                  <c:v>988.32999999999947</c:v>
                </c:pt>
                <c:pt idx="594">
                  <c:v>990</c:v>
                </c:pt>
                <c:pt idx="595">
                  <c:v>991.67000000000053</c:v>
                </c:pt>
                <c:pt idx="596">
                  <c:v>993.32999999999947</c:v>
                </c:pt>
                <c:pt idx="597">
                  <c:v>995</c:v>
                </c:pt>
                <c:pt idx="598">
                  <c:v>996.67000000000053</c:v>
                </c:pt>
                <c:pt idx="599">
                  <c:v>998.32999999999947</c:v>
                </c:pt>
                <c:pt idx="600">
                  <c:v>1000</c:v>
                </c:pt>
                <c:pt idx="601">
                  <c:v>1001.6700000000005</c:v>
                </c:pt>
                <c:pt idx="602">
                  <c:v>1003.3299999999994</c:v>
                </c:pt>
                <c:pt idx="603">
                  <c:v>1005</c:v>
                </c:pt>
                <c:pt idx="604">
                  <c:v>1006.6700000000005</c:v>
                </c:pt>
                <c:pt idx="605">
                  <c:v>1008.3299999999994</c:v>
                </c:pt>
                <c:pt idx="606">
                  <c:v>1010</c:v>
                </c:pt>
                <c:pt idx="607">
                  <c:v>1011.6700000000005</c:v>
                </c:pt>
                <c:pt idx="608">
                  <c:v>1013.3299999999994</c:v>
                </c:pt>
                <c:pt idx="609">
                  <c:v>1015</c:v>
                </c:pt>
                <c:pt idx="610">
                  <c:v>1016.6700000000005</c:v>
                </c:pt>
                <c:pt idx="611">
                  <c:v>1018.3299999999994</c:v>
                </c:pt>
                <c:pt idx="612">
                  <c:v>1020</c:v>
                </c:pt>
                <c:pt idx="613">
                  <c:v>1021.6700000000005</c:v>
                </c:pt>
                <c:pt idx="614">
                  <c:v>1023.3299999999994</c:v>
                </c:pt>
                <c:pt idx="615">
                  <c:v>1025</c:v>
                </c:pt>
                <c:pt idx="616">
                  <c:v>1026.6699999999998</c:v>
                </c:pt>
                <c:pt idx="617">
                  <c:v>1028.33</c:v>
                </c:pt>
                <c:pt idx="618">
                  <c:v>1030</c:v>
                </c:pt>
                <c:pt idx="619">
                  <c:v>1031.6699999999998</c:v>
                </c:pt>
                <c:pt idx="620">
                  <c:v>1033.33</c:v>
                </c:pt>
                <c:pt idx="621">
                  <c:v>1035</c:v>
                </c:pt>
                <c:pt idx="622">
                  <c:v>1036.6699999999998</c:v>
                </c:pt>
                <c:pt idx="623">
                  <c:v>1038.33</c:v>
                </c:pt>
                <c:pt idx="624">
                  <c:v>1040</c:v>
                </c:pt>
                <c:pt idx="625">
                  <c:v>1041.6699999999998</c:v>
                </c:pt>
                <c:pt idx="626">
                  <c:v>1043.33</c:v>
                </c:pt>
                <c:pt idx="627">
                  <c:v>1045</c:v>
                </c:pt>
                <c:pt idx="628">
                  <c:v>1046.6699999999998</c:v>
                </c:pt>
                <c:pt idx="629">
                  <c:v>1048.33</c:v>
                </c:pt>
                <c:pt idx="630">
                  <c:v>1050</c:v>
                </c:pt>
                <c:pt idx="631">
                  <c:v>1051.6699999999998</c:v>
                </c:pt>
                <c:pt idx="632">
                  <c:v>1053.33</c:v>
                </c:pt>
                <c:pt idx="633">
                  <c:v>1055</c:v>
                </c:pt>
                <c:pt idx="634">
                  <c:v>1056.6699999999998</c:v>
                </c:pt>
                <c:pt idx="635">
                  <c:v>1058.33</c:v>
                </c:pt>
                <c:pt idx="636">
                  <c:v>1060</c:v>
                </c:pt>
                <c:pt idx="637">
                  <c:v>1061.6699999999998</c:v>
                </c:pt>
                <c:pt idx="638">
                  <c:v>1063.33</c:v>
                </c:pt>
                <c:pt idx="639">
                  <c:v>1065</c:v>
                </c:pt>
                <c:pt idx="640">
                  <c:v>1066.6699999999998</c:v>
                </c:pt>
                <c:pt idx="641">
                  <c:v>1068.33</c:v>
                </c:pt>
                <c:pt idx="642">
                  <c:v>1070</c:v>
                </c:pt>
                <c:pt idx="643">
                  <c:v>1071.6699999999998</c:v>
                </c:pt>
                <c:pt idx="644">
                  <c:v>1073.33</c:v>
                </c:pt>
                <c:pt idx="645">
                  <c:v>1075</c:v>
                </c:pt>
                <c:pt idx="646">
                  <c:v>1076.6699999999998</c:v>
                </c:pt>
                <c:pt idx="647">
                  <c:v>1078.33</c:v>
                </c:pt>
                <c:pt idx="648">
                  <c:v>1080</c:v>
                </c:pt>
                <c:pt idx="649">
                  <c:v>1081.6699999999998</c:v>
                </c:pt>
                <c:pt idx="650">
                  <c:v>1083.33</c:v>
                </c:pt>
                <c:pt idx="651">
                  <c:v>1085</c:v>
                </c:pt>
                <c:pt idx="652">
                  <c:v>1086.6699999999998</c:v>
                </c:pt>
                <c:pt idx="653">
                  <c:v>1088.33</c:v>
                </c:pt>
                <c:pt idx="654">
                  <c:v>1090</c:v>
                </c:pt>
                <c:pt idx="655">
                  <c:v>1091.6699999999998</c:v>
                </c:pt>
                <c:pt idx="656">
                  <c:v>1093.33</c:v>
                </c:pt>
                <c:pt idx="657">
                  <c:v>1095</c:v>
                </c:pt>
                <c:pt idx="658">
                  <c:v>1096.6699999999998</c:v>
                </c:pt>
                <c:pt idx="659">
                  <c:v>1098.33</c:v>
                </c:pt>
                <c:pt idx="660">
                  <c:v>1100</c:v>
                </c:pt>
                <c:pt idx="661">
                  <c:v>1101.6699999999998</c:v>
                </c:pt>
                <c:pt idx="662">
                  <c:v>1103.33</c:v>
                </c:pt>
                <c:pt idx="663">
                  <c:v>1105</c:v>
                </c:pt>
                <c:pt idx="664">
                  <c:v>1106.6699999999998</c:v>
                </c:pt>
                <c:pt idx="665">
                  <c:v>1108.33</c:v>
                </c:pt>
                <c:pt idx="666">
                  <c:v>1110</c:v>
                </c:pt>
                <c:pt idx="667">
                  <c:v>1111.6699999999998</c:v>
                </c:pt>
                <c:pt idx="668">
                  <c:v>1113.33</c:v>
                </c:pt>
                <c:pt idx="669">
                  <c:v>1115</c:v>
                </c:pt>
                <c:pt idx="670">
                  <c:v>1116.6699999999998</c:v>
                </c:pt>
                <c:pt idx="671">
                  <c:v>1118.33</c:v>
                </c:pt>
                <c:pt idx="672">
                  <c:v>1120</c:v>
                </c:pt>
                <c:pt idx="673">
                  <c:v>1121.6699999999998</c:v>
                </c:pt>
                <c:pt idx="674">
                  <c:v>1123.33</c:v>
                </c:pt>
                <c:pt idx="675">
                  <c:v>1125</c:v>
                </c:pt>
                <c:pt idx="676">
                  <c:v>1126.6699999999998</c:v>
                </c:pt>
                <c:pt idx="677">
                  <c:v>1128.33</c:v>
                </c:pt>
                <c:pt idx="678">
                  <c:v>1130</c:v>
                </c:pt>
                <c:pt idx="679">
                  <c:v>1131.6699999999998</c:v>
                </c:pt>
                <c:pt idx="680">
                  <c:v>1133.33</c:v>
                </c:pt>
                <c:pt idx="681">
                  <c:v>1135</c:v>
                </c:pt>
                <c:pt idx="682">
                  <c:v>1136.6699999999998</c:v>
                </c:pt>
                <c:pt idx="683">
                  <c:v>1138.33</c:v>
                </c:pt>
                <c:pt idx="684">
                  <c:v>1140</c:v>
                </c:pt>
                <c:pt idx="685">
                  <c:v>1141.6699999999998</c:v>
                </c:pt>
                <c:pt idx="686">
                  <c:v>1143.33</c:v>
                </c:pt>
                <c:pt idx="687">
                  <c:v>1145</c:v>
                </c:pt>
                <c:pt idx="688">
                  <c:v>1146.6699999999998</c:v>
                </c:pt>
                <c:pt idx="689">
                  <c:v>1148.33</c:v>
                </c:pt>
                <c:pt idx="690">
                  <c:v>1150</c:v>
                </c:pt>
                <c:pt idx="691">
                  <c:v>1151.6699999999998</c:v>
                </c:pt>
                <c:pt idx="692">
                  <c:v>1153.33</c:v>
                </c:pt>
                <c:pt idx="693">
                  <c:v>1155</c:v>
                </c:pt>
                <c:pt idx="694">
                  <c:v>1156.6699999999998</c:v>
                </c:pt>
                <c:pt idx="695">
                  <c:v>1158.33</c:v>
                </c:pt>
                <c:pt idx="696">
                  <c:v>1160</c:v>
                </c:pt>
                <c:pt idx="697">
                  <c:v>1161.6699999999998</c:v>
                </c:pt>
                <c:pt idx="698">
                  <c:v>1163.33</c:v>
                </c:pt>
                <c:pt idx="699">
                  <c:v>1165</c:v>
                </c:pt>
                <c:pt idx="700">
                  <c:v>1166.6699999999998</c:v>
                </c:pt>
                <c:pt idx="701">
                  <c:v>1168.33</c:v>
                </c:pt>
                <c:pt idx="702">
                  <c:v>1170</c:v>
                </c:pt>
                <c:pt idx="703">
                  <c:v>1171.6699999999998</c:v>
                </c:pt>
                <c:pt idx="704">
                  <c:v>1173.33</c:v>
                </c:pt>
                <c:pt idx="705">
                  <c:v>1175</c:v>
                </c:pt>
                <c:pt idx="706">
                  <c:v>1176.6699999999998</c:v>
                </c:pt>
                <c:pt idx="707">
                  <c:v>1178.33</c:v>
                </c:pt>
                <c:pt idx="708">
                  <c:v>1180</c:v>
                </c:pt>
                <c:pt idx="709">
                  <c:v>1181.6699999999998</c:v>
                </c:pt>
                <c:pt idx="710">
                  <c:v>1183.33</c:v>
                </c:pt>
                <c:pt idx="711">
                  <c:v>1185</c:v>
                </c:pt>
                <c:pt idx="712">
                  <c:v>1186.6699999999998</c:v>
                </c:pt>
                <c:pt idx="713">
                  <c:v>1188.33</c:v>
                </c:pt>
                <c:pt idx="714">
                  <c:v>1190</c:v>
                </c:pt>
                <c:pt idx="715">
                  <c:v>1191.6699999999998</c:v>
                </c:pt>
                <c:pt idx="716">
                  <c:v>1193.33</c:v>
                </c:pt>
                <c:pt idx="717">
                  <c:v>1195</c:v>
                </c:pt>
                <c:pt idx="718">
                  <c:v>1196.6699999999998</c:v>
                </c:pt>
                <c:pt idx="719">
                  <c:v>1198.33</c:v>
                </c:pt>
                <c:pt idx="720">
                  <c:v>1200</c:v>
                </c:pt>
                <c:pt idx="721">
                  <c:v>1201.6699999999998</c:v>
                </c:pt>
                <c:pt idx="722">
                  <c:v>1203.33</c:v>
                </c:pt>
                <c:pt idx="723">
                  <c:v>1205</c:v>
                </c:pt>
                <c:pt idx="724">
                  <c:v>1206.6699999999998</c:v>
                </c:pt>
                <c:pt idx="725">
                  <c:v>1208.33</c:v>
                </c:pt>
                <c:pt idx="726">
                  <c:v>1210</c:v>
                </c:pt>
                <c:pt idx="727">
                  <c:v>1211.6699999999998</c:v>
                </c:pt>
                <c:pt idx="728">
                  <c:v>1213.33</c:v>
                </c:pt>
                <c:pt idx="729">
                  <c:v>1215</c:v>
                </c:pt>
                <c:pt idx="730">
                  <c:v>1216.6699999999998</c:v>
                </c:pt>
                <c:pt idx="731">
                  <c:v>1218.33</c:v>
                </c:pt>
                <c:pt idx="732">
                  <c:v>1220</c:v>
                </c:pt>
                <c:pt idx="733">
                  <c:v>1221.6699999999998</c:v>
                </c:pt>
                <c:pt idx="734">
                  <c:v>1223.33</c:v>
                </c:pt>
                <c:pt idx="735">
                  <c:v>1225</c:v>
                </c:pt>
                <c:pt idx="736">
                  <c:v>1226.6699999999998</c:v>
                </c:pt>
                <c:pt idx="737">
                  <c:v>1228.33</c:v>
                </c:pt>
                <c:pt idx="738">
                  <c:v>1230</c:v>
                </c:pt>
                <c:pt idx="739">
                  <c:v>1231.6699999999998</c:v>
                </c:pt>
                <c:pt idx="740">
                  <c:v>1233.33</c:v>
                </c:pt>
                <c:pt idx="741">
                  <c:v>1235</c:v>
                </c:pt>
                <c:pt idx="742">
                  <c:v>1236.6699999999998</c:v>
                </c:pt>
                <c:pt idx="743">
                  <c:v>1238.33</c:v>
                </c:pt>
                <c:pt idx="744">
                  <c:v>1240</c:v>
                </c:pt>
                <c:pt idx="745">
                  <c:v>1241.6699999999998</c:v>
                </c:pt>
                <c:pt idx="746">
                  <c:v>1243.33</c:v>
                </c:pt>
                <c:pt idx="747">
                  <c:v>1245</c:v>
                </c:pt>
                <c:pt idx="748">
                  <c:v>1246.6699999999998</c:v>
                </c:pt>
                <c:pt idx="749">
                  <c:v>1248.33</c:v>
                </c:pt>
                <c:pt idx="750">
                  <c:v>1250</c:v>
                </c:pt>
                <c:pt idx="751">
                  <c:v>1251.6699999999998</c:v>
                </c:pt>
                <c:pt idx="752">
                  <c:v>1253.33</c:v>
                </c:pt>
                <c:pt idx="753">
                  <c:v>1255</c:v>
                </c:pt>
                <c:pt idx="754">
                  <c:v>1256.6699999999998</c:v>
                </c:pt>
                <c:pt idx="755">
                  <c:v>1258.33</c:v>
                </c:pt>
                <c:pt idx="756">
                  <c:v>1260</c:v>
                </c:pt>
                <c:pt idx="757">
                  <c:v>1261.6699999999998</c:v>
                </c:pt>
                <c:pt idx="758">
                  <c:v>1263.33</c:v>
                </c:pt>
                <c:pt idx="759">
                  <c:v>1265</c:v>
                </c:pt>
                <c:pt idx="760">
                  <c:v>1266.6699999999998</c:v>
                </c:pt>
                <c:pt idx="761">
                  <c:v>1268.33</c:v>
                </c:pt>
                <c:pt idx="762">
                  <c:v>1270</c:v>
                </c:pt>
                <c:pt idx="763">
                  <c:v>1271.6699999999998</c:v>
                </c:pt>
                <c:pt idx="764">
                  <c:v>1273.33</c:v>
                </c:pt>
                <c:pt idx="765">
                  <c:v>1275</c:v>
                </c:pt>
                <c:pt idx="766">
                  <c:v>1276.6699999999998</c:v>
                </c:pt>
                <c:pt idx="767">
                  <c:v>1278.33</c:v>
                </c:pt>
                <c:pt idx="768">
                  <c:v>1280</c:v>
                </c:pt>
                <c:pt idx="769">
                  <c:v>1281.6699999999998</c:v>
                </c:pt>
                <c:pt idx="770">
                  <c:v>1283.33</c:v>
                </c:pt>
                <c:pt idx="771">
                  <c:v>1285</c:v>
                </c:pt>
                <c:pt idx="772">
                  <c:v>1286.6699999999998</c:v>
                </c:pt>
                <c:pt idx="773">
                  <c:v>1288.33</c:v>
                </c:pt>
                <c:pt idx="774">
                  <c:v>1290</c:v>
                </c:pt>
                <c:pt idx="775">
                  <c:v>1291.6699999999998</c:v>
                </c:pt>
                <c:pt idx="776">
                  <c:v>1293.33</c:v>
                </c:pt>
                <c:pt idx="777">
                  <c:v>1295</c:v>
                </c:pt>
                <c:pt idx="778">
                  <c:v>1296.6699999999998</c:v>
                </c:pt>
                <c:pt idx="779">
                  <c:v>1298.33</c:v>
                </c:pt>
                <c:pt idx="780">
                  <c:v>1300</c:v>
                </c:pt>
                <c:pt idx="781">
                  <c:v>1301.6699999999998</c:v>
                </c:pt>
                <c:pt idx="782">
                  <c:v>1303.33</c:v>
                </c:pt>
                <c:pt idx="783">
                  <c:v>1305</c:v>
                </c:pt>
                <c:pt idx="784">
                  <c:v>1306.6699999999998</c:v>
                </c:pt>
                <c:pt idx="785">
                  <c:v>1308.33</c:v>
                </c:pt>
                <c:pt idx="786">
                  <c:v>1310</c:v>
                </c:pt>
                <c:pt idx="787">
                  <c:v>1311.6699999999998</c:v>
                </c:pt>
                <c:pt idx="788">
                  <c:v>1313.33</c:v>
                </c:pt>
                <c:pt idx="789">
                  <c:v>1315</c:v>
                </c:pt>
                <c:pt idx="790">
                  <c:v>1316.6699999999998</c:v>
                </c:pt>
                <c:pt idx="791">
                  <c:v>1318.33</c:v>
                </c:pt>
                <c:pt idx="792">
                  <c:v>1320</c:v>
                </c:pt>
                <c:pt idx="793">
                  <c:v>1321.6699999999998</c:v>
                </c:pt>
                <c:pt idx="794">
                  <c:v>1323.33</c:v>
                </c:pt>
                <c:pt idx="795">
                  <c:v>1325</c:v>
                </c:pt>
                <c:pt idx="796">
                  <c:v>1326.6699999999998</c:v>
                </c:pt>
                <c:pt idx="797">
                  <c:v>1328.33</c:v>
                </c:pt>
                <c:pt idx="798">
                  <c:v>1330</c:v>
                </c:pt>
                <c:pt idx="799">
                  <c:v>1331.6699999999998</c:v>
                </c:pt>
                <c:pt idx="800">
                  <c:v>1333.33</c:v>
                </c:pt>
                <c:pt idx="801">
                  <c:v>1335</c:v>
                </c:pt>
                <c:pt idx="802">
                  <c:v>1336.6699999999998</c:v>
                </c:pt>
                <c:pt idx="803">
                  <c:v>1338.33</c:v>
                </c:pt>
                <c:pt idx="804">
                  <c:v>1340</c:v>
                </c:pt>
                <c:pt idx="805">
                  <c:v>1341.6699999999998</c:v>
                </c:pt>
                <c:pt idx="806">
                  <c:v>1343.33</c:v>
                </c:pt>
                <c:pt idx="807">
                  <c:v>1345</c:v>
                </c:pt>
                <c:pt idx="808">
                  <c:v>1346.6699999999998</c:v>
                </c:pt>
                <c:pt idx="809">
                  <c:v>1348.33</c:v>
                </c:pt>
                <c:pt idx="810">
                  <c:v>1350</c:v>
                </c:pt>
                <c:pt idx="811">
                  <c:v>1351.6699999999998</c:v>
                </c:pt>
                <c:pt idx="812">
                  <c:v>1353.33</c:v>
                </c:pt>
                <c:pt idx="813">
                  <c:v>1355</c:v>
                </c:pt>
                <c:pt idx="814">
                  <c:v>1356.6699999999998</c:v>
                </c:pt>
                <c:pt idx="815">
                  <c:v>1358.33</c:v>
                </c:pt>
                <c:pt idx="816">
                  <c:v>1360</c:v>
                </c:pt>
                <c:pt idx="817">
                  <c:v>1361.6699999999998</c:v>
                </c:pt>
                <c:pt idx="818">
                  <c:v>1363.33</c:v>
                </c:pt>
                <c:pt idx="819">
                  <c:v>1365</c:v>
                </c:pt>
                <c:pt idx="820">
                  <c:v>1366.6699999999998</c:v>
                </c:pt>
                <c:pt idx="821">
                  <c:v>1368.33</c:v>
                </c:pt>
                <c:pt idx="822">
                  <c:v>1370</c:v>
                </c:pt>
                <c:pt idx="823">
                  <c:v>1371.6699999999998</c:v>
                </c:pt>
                <c:pt idx="824">
                  <c:v>1373.33</c:v>
                </c:pt>
                <c:pt idx="825">
                  <c:v>1375</c:v>
                </c:pt>
                <c:pt idx="826">
                  <c:v>1376.6699999999998</c:v>
                </c:pt>
                <c:pt idx="827">
                  <c:v>1378.33</c:v>
                </c:pt>
                <c:pt idx="828">
                  <c:v>1380</c:v>
                </c:pt>
                <c:pt idx="829">
                  <c:v>1381.6699999999998</c:v>
                </c:pt>
                <c:pt idx="830">
                  <c:v>1383.33</c:v>
                </c:pt>
                <c:pt idx="831">
                  <c:v>1385</c:v>
                </c:pt>
                <c:pt idx="832">
                  <c:v>1386.6699999999998</c:v>
                </c:pt>
                <c:pt idx="833">
                  <c:v>1388.33</c:v>
                </c:pt>
                <c:pt idx="834">
                  <c:v>1390</c:v>
                </c:pt>
                <c:pt idx="835">
                  <c:v>1391.6699999999998</c:v>
                </c:pt>
                <c:pt idx="836">
                  <c:v>1393.33</c:v>
                </c:pt>
                <c:pt idx="837">
                  <c:v>1395</c:v>
                </c:pt>
                <c:pt idx="838">
                  <c:v>1396.6699999999998</c:v>
                </c:pt>
                <c:pt idx="839">
                  <c:v>1398.33</c:v>
                </c:pt>
                <c:pt idx="840">
                  <c:v>1400</c:v>
                </c:pt>
              </c:numCache>
            </c:numRef>
          </c:xVal>
          <c:yVal>
            <c:numRef>
              <c:f>Munka2!$C$1:$C$841</c:f>
              <c:numCache>
                <c:formatCode>General</c:formatCode>
                <c:ptCount val="841"/>
                <c:pt idx="59">
                  <c:v>871.94999999999948</c:v>
                </c:pt>
                <c:pt idx="60">
                  <c:v>871.94999999999948</c:v>
                </c:pt>
                <c:pt idx="61">
                  <c:v>871.94999999999948</c:v>
                </c:pt>
                <c:pt idx="62">
                  <c:v>871.94999999999948</c:v>
                </c:pt>
                <c:pt idx="63">
                  <c:v>871.94999999999948</c:v>
                </c:pt>
                <c:pt idx="64">
                  <c:v>871.94999999999948</c:v>
                </c:pt>
                <c:pt idx="65">
                  <c:v>871.94999999999948</c:v>
                </c:pt>
                <c:pt idx="66">
                  <c:v>871.94999999999948</c:v>
                </c:pt>
                <c:pt idx="67">
                  <c:v>871.94999999999948</c:v>
                </c:pt>
                <c:pt idx="68">
                  <c:v>871.94999999999948</c:v>
                </c:pt>
                <c:pt idx="69">
                  <c:v>871.94999999999948</c:v>
                </c:pt>
                <c:pt idx="70">
                  <c:v>871.94999999999948</c:v>
                </c:pt>
                <c:pt idx="71">
                  <c:v>871.94999999999948</c:v>
                </c:pt>
                <c:pt idx="72">
                  <c:v>871.94999999999948</c:v>
                </c:pt>
                <c:pt idx="73">
                  <c:v>871.94999999999948</c:v>
                </c:pt>
                <c:pt idx="74">
                  <c:v>871.94999999999948</c:v>
                </c:pt>
                <c:pt idx="75">
                  <c:v>871.94999999999948</c:v>
                </c:pt>
                <c:pt idx="76">
                  <c:v>871.94999999999948</c:v>
                </c:pt>
                <c:pt idx="77">
                  <c:v>871.94999999999948</c:v>
                </c:pt>
                <c:pt idx="78">
                  <c:v>871.94999999999948</c:v>
                </c:pt>
                <c:pt idx="79">
                  <c:v>871.94999999999948</c:v>
                </c:pt>
                <c:pt idx="80">
                  <c:v>871.94999999999948</c:v>
                </c:pt>
                <c:pt idx="81">
                  <c:v>871.94999999999948</c:v>
                </c:pt>
                <c:pt idx="82">
                  <c:v>871.94999999999948</c:v>
                </c:pt>
                <c:pt idx="83">
                  <c:v>871.94999999999948</c:v>
                </c:pt>
                <c:pt idx="84">
                  <c:v>871.94999999999948</c:v>
                </c:pt>
                <c:pt idx="85">
                  <c:v>871.94999999999948</c:v>
                </c:pt>
                <c:pt idx="86">
                  <c:v>871.94999999999948</c:v>
                </c:pt>
                <c:pt idx="87">
                  <c:v>871.94999999999948</c:v>
                </c:pt>
                <c:pt idx="88">
                  <c:v>871.94999999999948</c:v>
                </c:pt>
                <c:pt idx="89">
                  <c:v>871.94999999999948</c:v>
                </c:pt>
                <c:pt idx="90">
                  <c:v>871.94999999999948</c:v>
                </c:pt>
                <c:pt idx="91">
                  <c:v>871.94999999999948</c:v>
                </c:pt>
                <c:pt idx="92">
                  <c:v>871.94999999999948</c:v>
                </c:pt>
                <c:pt idx="93">
                  <c:v>871.94999999999948</c:v>
                </c:pt>
                <c:pt idx="94">
                  <c:v>871.94999999999948</c:v>
                </c:pt>
                <c:pt idx="95">
                  <c:v>871.94999999999948</c:v>
                </c:pt>
                <c:pt idx="96">
                  <c:v>871.94999999999948</c:v>
                </c:pt>
                <c:pt idx="97">
                  <c:v>871.94999999999948</c:v>
                </c:pt>
                <c:pt idx="98">
                  <c:v>871.94999999999948</c:v>
                </c:pt>
                <c:pt idx="99">
                  <c:v>871.94999999999948</c:v>
                </c:pt>
                <c:pt idx="100">
                  <c:v>871.94999999999948</c:v>
                </c:pt>
                <c:pt idx="101">
                  <c:v>871.94999999999948</c:v>
                </c:pt>
                <c:pt idx="102">
                  <c:v>871.94999999999948</c:v>
                </c:pt>
                <c:pt idx="103">
                  <c:v>871.94999999999948</c:v>
                </c:pt>
                <c:pt idx="104">
                  <c:v>871.94999999999948</c:v>
                </c:pt>
                <c:pt idx="105">
                  <c:v>871.94999999999948</c:v>
                </c:pt>
                <c:pt idx="106">
                  <c:v>871.94999999999948</c:v>
                </c:pt>
                <c:pt idx="107">
                  <c:v>871.94999999999948</c:v>
                </c:pt>
                <c:pt idx="108">
                  <c:v>871.94999999999948</c:v>
                </c:pt>
                <c:pt idx="109">
                  <c:v>871.94999999999948</c:v>
                </c:pt>
                <c:pt idx="110">
                  <c:v>871.94999999999948</c:v>
                </c:pt>
                <c:pt idx="111">
                  <c:v>871.94999999999948</c:v>
                </c:pt>
                <c:pt idx="112">
                  <c:v>871.94999999999948</c:v>
                </c:pt>
                <c:pt idx="113">
                  <c:v>871.94999999999948</c:v>
                </c:pt>
                <c:pt idx="114">
                  <c:v>871.94999999999948</c:v>
                </c:pt>
                <c:pt idx="115">
                  <c:v>871.94999999999948</c:v>
                </c:pt>
                <c:pt idx="116">
                  <c:v>871.94999999999948</c:v>
                </c:pt>
                <c:pt idx="117">
                  <c:v>871.94999999999948</c:v>
                </c:pt>
                <c:pt idx="118">
                  <c:v>871.94999999999948</c:v>
                </c:pt>
                <c:pt idx="119">
                  <c:v>871.94999999999948</c:v>
                </c:pt>
                <c:pt idx="120">
                  <c:v>871.94999999999948</c:v>
                </c:pt>
                <c:pt idx="121">
                  <c:v>871.94999999999948</c:v>
                </c:pt>
                <c:pt idx="122">
                  <c:v>871.94999999999948</c:v>
                </c:pt>
                <c:pt idx="123">
                  <c:v>871.94999999999948</c:v>
                </c:pt>
                <c:pt idx="124">
                  <c:v>871.94999999999948</c:v>
                </c:pt>
                <c:pt idx="125">
                  <c:v>871.94999999999948</c:v>
                </c:pt>
                <c:pt idx="126">
                  <c:v>871.94999999999948</c:v>
                </c:pt>
                <c:pt idx="127">
                  <c:v>871.94999999999948</c:v>
                </c:pt>
                <c:pt idx="128">
                  <c:v>871.94999999999948</c:v>
                </c:pt>
                <c:pt idx="129">
                  <c:v>871.94999999999948</c:v>
                </c:pt>
                <c:pt idx="130">
                  <c:v>871.94999999999948</c:v>
                </c:pt>
                <c:pt idx="131">
                  <c:v>871.94999999999948</c:v>
                </c:pt>
                <c:pt idx="132">
                  <c:v>871.94999999999948</c:v>
                </c:pt>
                <c:pt idx="133">
                  <c:v>871.94999999999948</c:v>
                </c:pt>
                <c:pt idx="134">
                  <c:v>871.94999999999948</c:v>
                </c:pt>
                <c:pt idx="135">
                  <c:v>871.94999999999948</c:v>
                </c:pt>
                <c:pt idx="136">
                  <c:v>871.94999999999948</c:v>
                </c:pt>
                <c:pt idx="137">
                  <c:v>871.94999999999948</c:v>
                </c:pt>
                <c:pt idx="138">
                  <c:v>871.94999999999948</c:v>
                </c:pt>
                <c:pt idx="139">
                  <c:v>871.94999999999948</c:v>
                </c:pt>
                <c:pt idx="140">
                  <c:v>871.94999999999948</c:v>
                </c:pt>
                <c:pt idx="141">
                  <c:v>871.94999999999948</c:v>
                </c:pt>
                <c:pt idx="142">
                  <c:v>871.94999999999948</c:v>
                </c:pt>
                <c:pt idx="143">
                  <c:v>871.94999999999948</c:v>
                </c:pt>
                <c:pt idx="144">
                  <c:v>871.94999999999948</c:v>
                </c:pt>
                <c:pt idx="145">
                  <c:v>871.94999999999948</c:v>
                </c:pt>
                <c:pt idx="146">
                  <c:v>871.94999999999948</c:v>
                </c:pt>
                <c:pt idx="147">
                  <c:v>871.94999999999948</c:v>
                </c:pt>
                <c:pt idx="148">
                  <c:v>871.94999999999948</c:v>
                </c:pt>
                <c:pt idx="149">
                  <c:v>871.94999999999948</c:v>
                </c:pt>
                <c:pt idx="150">
                  <c:v>871.94999999999948</c:v>
                </c:pt>
                <c:pt idx="151">
                  <c:v>871.94999999999948</c:v>
                </c:pt>
                <c:pt idx="152">
                  <c:v>871.94999999999948</c:v>
                </c:pt>
                <c:pt idx="153">
                  <c:v>871.94999999999948</c:v>
                </c:pt>
                <c:pt idx="154">
                  <c:v>871.94999999999948</c:v>
                </c:pt>
                <c:pt idx="155">
                  <c:v>871.94999999999948</c:v>
                </c:pt>
                <c:pt idx="156">
                  <c:v>871.94999999999948</c:v>
                </c:pt>
                <c:pt idx="157">
                  <c:v>871.94999999999948</c:v>
                </c:pt>
                <c:pt idx="158">
                  <c:v>871.94999999999948</c:v>
                </c:pt>
                <c:pt idx="159">
                  <c:v>871.94999999999948</c:v>
                </c:pt>
                <c:pt idx="160">
                  <c:v>871.94999999999948</c:v>
                </c:pt>
                <c:pt idx="161">
                  <c:v>871.94999999999948</c:v>
                </c:pt>
                <c:pt idx="162">
                  <c:v>871.94999999999948</c:v>
                </c:pt>
                <c:pt idx="163">
                  <c:v>871.94999999999948</c:v>
                </c:pt>
                <c:pt idx="164">
                  <c:v>871.94999999999948</c:v>
                </c:pt>
                <c:pt idx="165">
                  <c:v>871.94999999999948</c:v>
                </c:pt>
                <c:pt idx="166">
                  <c:v>871.94999999999948</c:v>
                </c:pt>
                <c:pt idx="167">
                  <c:v>871.94999999999948</c:v>
                </c:pt>
                <c:pt idx="168">
                  <c:v>871.94999999999948</c:v>
                </c:pt>
                <c:pt idx="169">
                  <c:v>871.94999999999948</c:v>
                </c:pt>
                <c:pt idx="170">
                  <c:v>871.94999999999948</c:v>
                </c:pt>
                <c:pt idx="171">
                  <c:v>871.94999999999948</c:v>
                </c:pt>
                <c:pt idx="172">
                  <c:v>871.94999999999948</c:v>
                </c:pt>
                <c:pt idx="173">
                  <c:v>871.94999999999948</c:v>
                </c:pt>
                <c:pt idx="174">
                  <c:v>871.94999999999948</c:v>
                </c:pt>
                <c:pt idx="175">
                  <c:v>871.94999999999948</c:v>
                </c:pt>
                <c:pt idx="176">
                  <c:v>871.94999999999948</c:v>
                </c:pt>
                <c:pt idx="177">
                  <c:v>871.94999999999948</c:v>
                </c:pt>
                <c:pt idx="178">
                  <c:v>871.94999999999948</c:v>
                </c:pt>
                <c:pt idx="179">
                  <c:v>871.94999999999948</c:v>
                </c:pt>
                <c:pt idx="180">
                  <c:v>871.94999999999948</c:v>
                </c:pt>
                <c:pt idx="181">
                  <c:v>871.94999999999948</c:v>
                </c:pt>
                <c:pt idx="182">
                  <c:v>871.94999999999948</c:v>
                </c:pt>
                <c:pt idx="183">
                  <c:v>871.94999999999948</c:v>
                </c:pt>
                <c:pt idx="184">
                  <c:v>871.94999999999948</c:v>
                </c:pt>
                <c:pt idx="185">
                  <c:v>871.94999999999948</c:v>
                </c:pt>
                <c:pt idx="186">
                  <c:v>871.94999999999948</c:v>
                </c:pt>
                <c:pt idx="187">
                  <c:v>871.94999999999948</c:v>
                </c:pt>
                <c:pt idx="188">
                  <c:v>871.94999999999948</c:v>
                </c:pt>
                <c:pt idx="189">
                  <c:v>871.94999999999948</c:v>
                </c:pt>
                <c:pt idx="190">
                  <c:v>871.94999999999948</c:v>
                </c:pt>
                <c:pt idx="191">
                  <c:v>871.94999999999948</c:v>
                </c:pt>
                <c:pt idx="192">
                  <c:v>871.94999999999948</c:v>
                </c:pt>
                <c:pt idx="193">
                  <c:v>871.94999999999948</c:v>
                </c:pt>
                <c:pt idx="194">
                  <c:v>871.94999999999948</c:v>
                </c:pt>
                <c:pt idx="195">
                  <c:v>871.94999999999948</c:v>
                </c:pt>
                <c:pt idx="196">
                  <c:v>871.94999999999948</c:v>
                </c:pt>
                <c:pt idx="197">
                  <c:v>871.94999999999948</c:v>
                </c:pt>
                <c:pt idx="198">
                  <c:v>871.94999999999948</c:v>
                </c:pt>
                <c:pt idx="199">
                  <c:v>871.94999999999948</c:v>
                </c:pt>
                <c:pt idx="200">
                  <c:v>871.94999999999948</c:v>
                </c:pt>
                <c:pt idx="201">
                  <c:v>871.94999999999948</c:v>
                </c:pt>
                <c:pt idx="202">
                  <c:v>871.94999999999948</c:v>
                </c:pt>
                <c:pt idx="203">
                  <c:v>871.94999999999948</c:v>
                </c:pt>
                <c:pt idx="204">
                  <c:v>871.94999999999948</c:v>
                </c:pt>
                <c:pt idx="205">
                  <c:v>871.94999999999948</c:v>
                </c:pt>
                <c:pt idx="206">
                  <c:v>871.94999999999948</c:v>
                </c:pt>
                <c:pt idx="207">
                  <c:v>871.94999999999948</c:v>
                </c:pt>
                <c:pt idx="208">
                  <c:v>871.94999999999948</c:v>
                </c:pt>
                <c:pt idx="209">
                  <c:v>871.94999999999948</c:v>
                </c:pt>
                <c:pt idx="210">
                  <c:v>871.94999999999948</c:v>
                </c:pt>
                <c:pt idx="211">
                  <c:v>871.94999999999948</c:v>
                </c:pt>
                <c:pt idx="212">
                  <c:v>871.94999999999948</c:v>
                </c:pt>
                <c:pt idx="213">
                  <c:v>871.94999999999948</c:v>
                </c:pt>
                <c:pt idx="214">
                  <c:v>871.94999999999948</c:v>
                </c:pt>
                <c:pt idx="215">
                  <c:v>871.94999999999948</c:v>
                </c:pt>
                <c:pt idx="216">
                  <c:v>871.94999999999948</c:v>
                </c:pt>
                <c:pt idx="217">
                  <c:v>871.94999999999948</c:v>
                </c:pt>
                <c:pt idx="218">
                  <c:v>871.94999999999948</c:v>
                </c:pt>
                <c:pt idx="219">
                  <c:v>871.94999999999948</c:v>
                </c:pt>
                <c:pt idx="220">
                  <c:v>871.94999999999948</c:v>
                </c:pt>
                <c:pt idx="221">
                  <c:v>871.94999999999948</c:v>
                </c:pt>
                <c:pt idx="222">
                  <c:v>871.94999999999948</c:v>
                </c:pt>
                <c:pt idx="223">
                  <c:v>871.94999999999948</c:v>
                </c:pt>
                <c:pt idx="224">
                  <c:v>871.94999999999948</c:v>
                </c:pt>
                <c:pt idx="225">
                  <c:v>871.94999999999948</c:v>
                </c:pt>
                <c:pt idx="226">
                  <c:v>871.94999999999948</c:v>
                </c:pt>
                <c:pt idx="227">
                  <c:v>871.94999999999948</c:v>
                </c:pt>
                <c:pt idx="228">
                  <c:v>868.09999999999991</c:v>
                </c:pt>
                <c:pt idx="229">
                  <c:v>868.09999999999991</c:v>
                </c:pt>
                <c:pt idx="230">
                  <c:v>866.81</c:v>
                </c:pt>
                <c:pt idx="231">
                  <c:v>868.09999999999991</c:v>
                </c:pt>
                <c:pt idx="232">
                  <c:v>866.81</c:v>
                </c:pt>
                <c:pt idx="233">
                  <c:v>868.09999999999991</c:v>
                </c:pt>
                <c:pt idx="234">
                  <c:v>865.53</c:v>
                </c:pt>
                <c:pt idx="235">
                  <c:v>866.81</c:v>
                </c:pt>
                <c:pt idx="236">
                  <c:v>864.24</c:v>
                </c:pt>
                <c:pt idx="237">
                  <c:v>864.24</c:v>
                </c:pt>
                <c:pt idx="238">
                  <c:v>864.24</c:v>
                </c:pt>
                <c:pt idx="239">
                  <c:v>862.95999999999947</c:v>
                </c:pt>
                <c:pt idx="240">
                  <c:v>862.95999999999947</c:v>
                </c:pt>
                <c:pt idx="241">
                  <c:v>859.09999999999991</c:v>
                </c:pt>
                <c:pt idx="242">
                  <c:v>861.67000000000053</c:v>
                </c:pt>
                <c:pt idx="243">
                  <c:v>860.3900000000001</c:v>
                </c:pt>
                <c:pt idx="244">
                  <c:v>860.3900000000001</c:v>
                </c:pt>
                <c:pt idx="245">
                  <c:v>860.3900000000001</c:v>
                </c:pt>
                <c:pt idx="246">
                  <c:v>860.3900000000001</c:v>
                </c:pt>
                <c:pt idx="247">
                  <c:v>859.09999999999991</c:v>
                </c:pt>
                <c:pt idx="248">
                  <c:v>860.3900000000001</c:v>
                </c:pt>
                <c:pt idx="249">
                  <c:v>859.09999999999991</c:v>
                </c:pt>
                <c:pt idx="250">
                  <c:v>856.53</c:v>
                </c:pt>
                <c:pt idx="251">
                  <c:v>859.09999999999991</c:v>
                </c:pt>
                <c:pt idx="252">
                  <c:v>857.81999999999948</c:v>
                </c:pt>
                <c:pt idx="253">
                  <c:v>853.95999999999947</c:v>
                </c:pt>
                <c:pt idx="254">
                  <c:v>852.68000000000052</c:v>
                </c:pt>
                <c:pt idx="255">
                  <c:v>853.95999999999947</c:v>
                </c:pt>
                <c:pt idx="256">
                  <c:v>852.68000000000052</c:v>
                </c:pt>
                <c:pt idx="257">
                  <c:v>851.3900000000001</c:v>
                </c:pt>
                <c:pt idx="258">
                  <c:v>851.3900000000001</c:v>
                </c:pt>
                <c:pt idx="259">
                  <c:v>848.81999999999948</c:v>
                </c:pt>
                <c:pt idx="260">
                  <c:v>850.1099999999999</c:v>
                </c:pt>
                <c:pt idx="261">
                  <c:v>851.3900000000001</c:v>
                </c:pt>
                <c:pt idx="262">
                  <c:v>848.81999999999948</c:v>
                </c:pt>
                <c:pt idx="263">
                  <c:v>848.81999999999948</c:v>
                </c:pt>
                <c:pt idx="264">
                  <c:v>850.1099999999999</c:v>
                </c:pt>
                <c:pt idx="265">
                  <c:v>848.81999999999948</c:v>
                </c:pt>
                <c:pt idx="266">
                  <c:v>850.1099999999999</c:v>
                </c:pt>
                <c:pt idx="267">
                  <c:v>851.3900000000001</c:v>
                </c:pt>
                <c:pt idx="268">
                  <c:v>852.68000000000052</c:v>
                </c:pt>
                <c:pt idx="269">
                  <c:v>853.95999999999947</c:v>
                </c:pt>
                <c:pt idx="270">
                  <c:v>856.53</c:v>
                </c:pt>
                <c:pt idx="271">
                  <c:v>856.53</c:v>
                </c:pt>
                <c:pt idx="272">
                  <c:v>857.81999999999948</c:v>
                </c:pt>
                <c:pt idx="273">
                  <c:v>862.95999999999947</c:v>
                </c:pt>
                <c:pt idx="274">
                  <c:v>866.81</c:v>
                </c:pt>
                <c:pt idx="275">
                  <c:v>870.67000000000053</c:v>
                </c:pt>
                <c:pt idx="276">
                  <c:v>877.08999999999992</c:v>
                </c:pt>
                <c:pt idx="277">
                  <c:v>882.23</c:v>
                </c:pt>
                <c:pt idx="278">
                  <c:v>891.23</c:v>
                </c:pt>
                <c:pt idx="279">
                  <c:v>907.93000000000006</c:v>
                </c:pt>
                <c:pt idx="280">
                  <c:v>923.34999999999798</c:v>
                </c:pt>
                <c:pt idx="281">
                  <c:v>947.77000000000055</c:v>
                </c:pt>
                <c:pt idx="282">
                  <c:v>967.04</c:v>
                </c:pt>
                <c:pt idx="283">
                  <c:v>991.44999999999948</c:v>
                </c:pt>
                <c:pt idx="284">
                  <c:v>1009.4399999999994</c:v>
                </c:pt>
                <c:pt idx="285">
                  <c:v>1035.1399999999999</c:v>
                </c:pt>
                <c:pt idx="286">
                  <c:v>1060.8399999999999</c:v>
                </c:pt>
                <c:pt idx="287">
                  <c:v>1091.6799999999998</c:v>
                </c:pt>
                <c:pt idx="288">
                  <c:v>1125.0899999999999</c:v>
                </c:pt>
                <c:pt idx="289">
                  <c:v>1155.93</c:v>
                </c:pt>
                <c:pt idx="290">
                  <c:v>1194.48</c:v>
                </c:pt>
                <c:pt idx="291">
                  <c:v>1233.02</c:v>
                </c:pt>
                <c:pt idx="292">
                  <c:v>1271.5700000000002</c:v>
                </c:pt>
                <c:pt idx="293">
                  <c:v>1310.1199999999999</c:v>
                </c:pt>
                <c:pt idx="294">
                  <c:v>1356.3799999999999</c:v>
                </c:pt>
                <c:pt idx="295">
                  <c:v>1403.92</c:v>
                </c:pt>
                <c:pt idx="296">
                  <c:v>1455.3200000000002</c:v>
                </c:pt>
                <c:pt idx="297">
                  <c:v>1508</c:v>
                </c:pt>
                <c:pt idx="298">
                  <c:v>1565.83</c:v>
                </c:pt>
                <c:pt idx="299">
                  <c:v>1627.5</c:v>
                </c:pt>
                <c:pt idx="300">
                  <c:v>1693.04</c:v>
                </c:pt>
                <c:pt idx="301">
                  <c:v>1761.1399999999999</c:v>
                </c:pt>
                <c:pt idx="302">
                  <c:v>1834.3799999999999</c:v>
                </c:pt>
                <c:pt idx="303">
                  <c:v>1906.34</c:v>
                </c:pt>
                <c:pt idx="304">
                  <c:v>1983.44</c:v>
                </c:pt>
                <c:pt idx="305">
                  <c:v>2041.26</c:v>
                </c:pt>
                <c:pt idx="306">
                  <c:v>2069.5300000000002</c:v>
                </c:pt>
                <c:pt idx="307">
                  <c:v>2096.5100000000002</c:v>
                </c:pt>
                <c:pt idx="308">
                  <c:v>2118.36</c:v>
                </c:pt>
                <c:pt idx="309">
                  <c:v>2144.0500000000002</c:v>
                </c:pt>
                <c:pt idx="310">
                  <c:v>2165.9</c:v>
                </c:pt>
                <c:pt idx="311">
                  <c:v>2189.0300000000002</c:v>
                </c:pt>
                <c:pt idx="312">
                  <c:v>2212.16</c:v>
                </c:pt>
                <c:pt idx="313">
                  <c:v>2236.5700000000002</c:v>
                </c:pt>
                <c:pt idx="314">
                  <c:v>2260.98</c:v>
                </c:pt>
                <c:pt idx="315">
                  <c:v>2281.54</c:v>
                </c:pt>
                <c:pt idx="316">
                  <c:v>2307.2399999999998</c:v>
                </c:pt>
                <c:pt idx="317">
                  <c:v>2330.3700000000022</c:v>
                </c:pt>
                <c:pt idx="318">
                  <c:v>2352.2200000000003</c:v>
                </c:pt>
                <c:pt idx="319">
                  <c:v>2371.4899999999998</c:v>
                </c:pt>
                <c:pt idx="320">
                  <c:v>2393.3300000000022</c:v>
                </c:pt>
                <c:pt idx="321">
                  <c:v>2413.8900000000012</c:v>
                </c:pt>
                <c:pt idx="322">
                  <c:v>2433.17</c:v>
                </c:pt>
                <c:pt idx="323">
                  <c:v>2455.0100000000002</c:v>
                </c:pt>
                <c:pt idx="324">
                  <c:v>2473</c:v>
                </c:pt>
                <c:pt idx="325">
                  <c:v>2489.71</c:v>
                </c:pt>
                <c:pt idx="326">
                  <c:v>2503.84</c:v>
                </c:pt>
                <c:pt idx="327">
                  <c:v>2519.2599999999998</c:v>
                </c:pt>
                <c:pt idx="328">
                  <c:v>2532.11</c:v>
                </c:pt>
                <c:pt idx="329">
                  <c:v>2543.67</c:v>
                </c:pt>
                <c:pt idx="330">
                  <c:v>2555.2399999999998</c:v>
                </c:pt>
                <c:pt idx="331">
                  <c:v>2568.09</c:v>
                </c:pt>
                <c:pt idx="332">
                  <c:v>2571.94</c:v>
                </c:pt>
                <c:pt idx="333">
                  <c:v>2582.2200000000003</c:v>
                </c:pt>
                <c:pt idx="334">
                  <c:v>2583.5100000000002</c:v>
                </c:pt>
                <c:pt idx="335">
                  <c:v>2584.79</c:v>
                </c:pt>
                <c:pt idx="336">
                  <c:v>2588.65</c:v>
                </c:pt>
                <c:pt idx="337">
                  <c:v>2587.36</c:v>
                </c:pt>
                <c:pt idx="338">
                  <c:v>2584.79</c:v>
                </c:pt>
                <c:pt idx="339">
                  <c:v>2579.65</c:v>
                </c:pt>
                <c:pt idx="340">
                  <c:v>2577.08</c:v>
                </c:pt>
                <c:pt idx="341">
                  <c:v>2571.94</c:v>
                </c:pt>
                <c:pt idx="342">
                  <c:v>2569.3700000000022</c:v>
                </c:pt>
                <c:pt idx="343">
                  <c:v>2565.52</c:v>
                </c:pt>
                <c:pt idx="344">
                  <c:v>2553.9499999999998</c:v>
                </c:pt>
                <c:pt idx="345">
                  <c:v>2544.96</c:v>
                </c:pt>
                <c:pt idx="346">
                  <c:v>2533.3900000000012</c:v>
                </c:pt>
                <c:pt idx="347">
                  <c:v>2525.6799999999998</c:v>
                </c:pt>
                <c:pt idx="348">
                  <c:v>2516.69</c:v>
                </c:pt>
                <c:pt idx="349">
                  <c:v>2503.84</c:v>
                </c:pt>
                <c:pt idx="350">
                  <c:v>2449.8700000000022</c:v>
                </c:pt>
                <c:pt idx="351">
                  <c:v>2370.21</c:v>
                </c:pt>
                <c:pt idx="352">
                  <c:v>2282.8300000000022</c:v>
                </c:pt>
                <c:pt idx="353">
                  <c:v>2199.3100000000022</c:v>
                </c:pt>
                <c:pt idx="354">
                  <c:v>2104.2199999999998</c:v>
                </c:pt>
                <c:pt idx="355">
                  <c:v>2011.7</c:v>
                </c:pt>
                <c:pt idx="356">
                  <c:v>1919.1899999999998</c:v>
                </c:pt>
                <c:pt idx="357">
                  <c:v>1822.82</c:v>
                </c:pt>
                <c:pt idx="358">
                  <c:v>1727.73</c:v>
                </c:pt>
                <c:pt idx="359">
                  <c:v>1631.36</c:v>
                </c:pt>
                <c:pt idx="360">
                  <c:v>1536.27</c:v>
                </c:pt>
                <c:pt idx="361">
                  <c:v>1439.9</c:v>
                </c:pt>
                <c:pt idx="362">
                  <c:v>1347.3799999999999</c:v>
                </c:pt>
                <c:pt idx="363">
                  <c:v>1258.72</c:v>
                </c:pt>
                <c:pt idx="364">
                  <c:v>1175.2</c:v>
                </c:pt>
                <c:pt idx="365">
                  <c:v>1087.8200000000002</c:v>
                </c:pt>
                <c:pt idx="366">
                  <c:v>999.16</c:v>
                </c:pt>
                <c:pt idx="367">
                  <c:v>911.79000000000053</c:v>
                </c:pt>
                <c:pt idx="368">
                  <c:v>825.69</c:v>
                </c:pt>
                <c:pt idx="369">
                  <c:v>738.31999999999948</c:v>
                </c:pt>
                <c:pt idx="370">
                  <c:v>647.08999999999992</c:v>
                </c:pt>
                <c:pt idx="371">
                  <c:v>559.71</c:v>
                </c:pt>
                <c:pt idx="372">
                  <c:v>474.90000000000009</c:v>
                </c:pt>
                <c:pt idx="373">
                  <c:v>396.52</c:v>
                </c:pt>
                <c:pt idx="374">
                  <c:v>330.98999999999899</c:v>
                </c:pt>
                <c:pt idx="375">
                  <c:v>280.88000000000011</c:v>
                </c:pt>
                <c:pt idx="376">
                  <c:v>248.75</c:v>
                </c:pt>
                <c:pt idx="377">
                  <c:v>217.91000000000008</c:v>
                </c:pt>
                <c:pt idx="378">
                  <c:v>196.06999999999994</c:v>
                </c:pt>
                <c:pt idx="379">
                  <c:v>175.51</c:v>
                </c:pt>
                <c:pt idx="380">
                  <c:v>154.95000000000007</c:v>
                </c:pt>
                <c:pt idx="381">
                  <c:v>135.68000000000006</c:v>
                </c:pt>
                <c:pt idx="382">
                  <c:v>120.25999999999999</c:v>
                </c:pt>
                <c:pt idx="383">
                  <c:v>107.41000000000012</c:v>
                </c:pt>
                <c:pt idx="384">
                  <c:v>91.990000000000023</c:v>
                </c:pt>
                <c:pt idx="385">
                  <c:v>81.710000000000036</c:v>
                </c:pt>
                <c:pt idx="386">
                  <c:v>70.1400000000001</c:v>
                </c:pt>
                <c:pt idx="387">
                  <c:v>63.720000000000063</c:v>
                </c:pt>
                <c:pt idx="388">
                  <c:v>53.440000000000055</c:v>
                </c:pt>
                <c:pt idx="389">
                  <c:v>44.440000000000055</c:v>
                </c:pt>
                <c:pt idx="390">
                  <c:v>41.869999999999912</c:v>
                </c:pt>
                <c:pt idx="391">
                  <c:v>32.880000000000095</c:v>
                </c:pt>
                <c:pt idx="392">
                  <c:v>27.740000000000009</c:v>
                </c:pt>
                <c:pt idx="393">
                  <c:v>23.8900000000001</c:v>
                </c:pt>
                <c:pt idx="394">
                  <c:v>21.319999999999936</c:v>
                </c:pt>
                <c:pt idx="395">
                  <c:v>17.460000000000029</c:v>
                </c:pt>
                <c:pt idx="396">
                  <c:v>13.609999999999959</c:v>
                </c:pt>
                <c:pt idx="397">
                  <c:v>9.75</c:v>
                </c:pt>
                <c:pt idx="398">
                  <c:v>4.6099999999999</c:v>
                </c:pt>
                <c:pt idx="399">
                  <c:v>4.6099999999999</c:v>
                </c:pt>
                <c:pt idx="400">
                  <c:v>8.4700000000000273</c:v>
                </c:pt>
                <c:pt idx="401">
                  <c:v>4.6099999999999</c:v>
                </c:pt>
                <c:pt idx="402">
                  <c:v>9.75</c:v>
                </c:pt>
                <c:pt idx="403">
                  <c:v>4.6099999999999</c:v>
                </c:pt>
                <c:pt idx="404">
                  <c:v>8.4700000000000273</c:v>
                </c:pt>
                <c:pt idx="405">
                  <c:v>9.75</c:v>
                </c:pt>
                <c:pt idx="406">
                  <c:v>4.6099999999999</c:v>
                </c:pt>
                <c:pt idx="407">
                  <c:v>5.9000000000000909</c:v>
                </c:pt>
                <c:pt idx="408">
                  <c:v>4.6099999999999</c:v>
                </c:pt>
                <c:pt idx="409">
                  <c:v>7.1800000000000637</c:v>
                </c:pt>
                <c:pt idx="410">
                  <c:v>5.9000000000000909</c:v>
                </c:pt>
                <c:pt idx="411">
                  <c:v>5.9000000000000909</c:v>
                </c:pt>
                <c:pt idx="412">
                  <c:v>7.1800000000000637</c:v>
                </c:pt>
                <c:pt idx="413">
                  <c:v>4.6099999999999</c:v>
                </c:pt>
                <c:pt idx="414">
                  <c:v>7.1800000000000637</c:v>
                </c:pt>
                <c:pt idx="415">
                  <c:v>5.9000000000000909</c:v>
                </c:pt>
                <c:pt idx="416">
                  <c:v>3.3299999999999268</c:v>
                </c:pt>
                <c:pt idx="417">
                  <c:v>5.9000000000000909</c:v>
                </c:pt>
                <c:pt idx="418">
                  <c:v>5.9000000000000909</c:v>
                </c:pt>
                <c:pt idx="419">
                  <c:v>3.3299999999999268</c:v>
                </c:pt>
                <c:pt idx="420">
                  <c:v>5.9000000000000909</c:v>
                </c:pt>
                <c:pt idx="421">
                  <c:v>7.1800000000000637</c:v>
                </c:pt>
                <c:pt idx="422">
                  <c:v>2.0399999999999627</c:v>
                </c:pt>
                <c:pt idx="423">
                  <c:v>7.1800000000000637</c:v>
                </c:pt>
                <c:pt idx="424">
                  <c:v>8.4700000000000273</c:v>
                </c:pt>
                <c:pt idx="425">
                  <c:v>7.1800000000000637</c:v>
                </c:pt>
                <c:pt idx="426">
                  <c:v>7.1800000000000637</c:v>
                </c:pt>
                <c:pt idx="427">
                  <c:v>5.9000000000000909</c:v>
                </c:pt>
                <c:pt idx="428">
                  <c:v>8.4700000000000273</c:v>
                </c:pt>
                <c:pt idx="429">
                  <c:v>7.1800000000000637</c:v>
                </c:pt>
                <c:pt idx="430">
                  <c:v>7.1800000000000637</c:v>
                </c:pt>
                <c:pt idx="431">
                  <c:v>5.9000000000000909</c:v>
                </c:pt>
                <c:pt idx="432">
                  <c:v>4.6099999999999</c:v>
                </c:pt>
                <c:pt idx="433">
                  <c:v>4.6099999999999</c:v>
                </c:pt>
                <c:pt idx="434">
                  <c:v>4.6099999999999</c:v>
                </c:pt>
                <c:pt idx="435">
                  <c:v>5.9000000000000909</c:v>
                </c:pt>
                <c:pt idx="436">
                  <c:v>4.6099999999999</c:v>
                </c:pt>
                <c:pt idx="437">
                  <c:v>7.1800000000000637</c:v>
                </c:pt>
                <c:pt idx="438">
                  <c:v>4.6099999999999</c:v>
                </c:pt>
                <c:pt idx="439">
                  <c:v>5.9000000000000909</c:v>
                </c:pt>
                <c:pt idx="440">
                  <c:v>5.9000000000000909</c:v>
                </c:pt>
                <c:pt idx="441">
                  <c:v>4.6099999999999</c:v>
                </c:pt>
                <c:pt idx="442">
                  <c:v>7.1800000000000637</c:v>
                </c:pt>
                <c:pt idx="443">
                  <c:v>5.9000000000000909</c:v>
                </c:pt>
                <c:pt idx="444">
                  <c:v>2.0399999999999627</c:v>
                </c:pt>
                <c:pt idx="445">
                  <c:v>3.3299999999999268</c:v>
                </c:pt>
                <c:pt idx="446">
                  <c:v>5.9000000000000909</c:v>
                </c:pt>
                <c:pt idx="447">
                  <c:v>7.1800000000000637</c:v>
                </c:pt>
                <c:pt idx="448">
                  <c:v>7.1800000000000637</c:v>
                </c:pt>
                <c:pt idx="449">
                  <c:v>7.1800000000000637</c:v>
                </c:pt>
                <c:pt idx="450">
                  <c:v>5.9000000000000909</c:v>
                </c:pt>
                <c:pt idx="451">
                  <c:v>4.6099999999999</c:v>
                </c:pt>
                <c:pt idx="452">
                  <c:v>5.9000000000000909</c:v>
                </c:pt>
                <c:pt idx="453">
                  <c:v>4.6099999999999</c:v>
                </c:pt>
                <c:pt idx="454">
                  <c:v>5.9000000000000909</c:v>
                </c:pt>
                <c:pt idx="455">
                  <c:v>5.9000000000000909</c:v>
                </c:pt>
                <c:pt idx="456">
                  <c:v>5.9000000000000909</c:v>
                </c:pt>
                <c:pt idx="457">
                  <c:v>8.4700000000000273</c:v>
                </c:pt>
                <c:pt idx="458">
                  <c:v>8.4700000000000273</c:v>
                </c:pt>
                <c:pt idx="459">
                  <c:v>5.9000000000000909</c:v>
                </c:pt>
                <c:pt idx="460">
                  <c:v>4.6099999999999</c:v>
                </c:pt>
                <c:pt idx="461">
                  <c:v>7.1800000000000637</c:v>
                </c:pt>
                <c:pt idx="462">
                  <c:v>5.9000000000000909</c:v>
                </c:pt>
                <c:pt idx="463">
                  <c:v>7.1800000000000637</c:v>
                </c:pt>
                <c:pt idx="464">
                  <c:v>5.9000000000000909</c:v>
                </c:pt>
                <c:pt idx="465">
                  <c:v>9.75</c:v>
                </c:pt>
                <c:pt idx="466">
                  <c:v>7.1800000000000637</c:v>
                </c:pt>
                <c:pt idx="467">
                  <c:v>7.1800000000000637</c:v>
                </c:pt>
                <c:pt idx="468">
                  <c:v>7.1800000000000637</c:v>
                </c:pt>
                <c:pt idx="469">
                  <c:v>8.4700000000000273</c:v>
                </c:pt>
                <c:pt idx="470">
                  <c:v>5.9000000000000909</c:v>
                </c:pt>
                <c:pt idx="471">
                  <c:v>8.4700000000000273</c:v>
                </c:pt>
                <c:pt idx="472">
                  <c:v>8.4700000000000273</c:v>
                </c:pt>
                <c:pt idx="473">
                  <c:v>5.9000000000000909</c:v>
                </c:pt>
                <c:pt idx="474">
                  <c:v>3.3299999999999268</c:v>
                </c:pt>
                <c:pt idx="475">
                  <c:v>7.1800000000000637</c:v>
                </c:pt>
                <c:pt idx="476">
                  <c:v>5.9000000000000909</c:v>
                </c:pt>
                <c:pt idx="477">
                  <c:v>5.9000000000000909</c:v>
                </c:pt>
                <c:pt idx="478">
                  <c:v>8.4700000000000273</c:v>
                </c:pt>
                <c:pt idx="479">
                  <c:v>5.9000000000000909</c:v>
                </c:pt>
                <c:pt idx="480">
                  <c:v>4.6099999999999</c:v>
                </c:pt>
                <c:pt idx="481">
                  <c:v>5.9000000000000909</c:v>
                </c:pt>
                <c:pt idx="482">
                  <c:v>5.9000000000000909</c:v>
                </c:pt>
                <c:pt idx="483">
                  <c:v>3.3299999999999268</c:v>
                </c:pt>
                <c:pt idx="484">
                  <c:v>5.9000000000000909</c:v>
                </c:pt>
                <c:pt idx="485">
                  <c:v>4.6099999999999</c:v>
                </c:pt>
                <c:pt idx="486">
                  <c:v>7.1800000000000637</c:v>
                </c:pt>
                <c:pt idx="487">
                  <c:v>5.9000000000000909</c:v>
                </c:pt>
                <c:pt idx="488">
                  <c:v>4.6099999999999</c:v>
                </c:pt>
                <c:pt idx="489">
                  <c:v>7.1800000000000637</c:v>
                </c:pt>
                <c:pt idx="490">
                  <c:v>4.6099999999999</c:v>
                </c:pt>
                <c:pt idx="491">
                  <c:v>5.9000000000000909</c:v>
                </c:pt>
                <c:pt idx="492">
                  <c:v>5.9000000000000909</c:v>
                </c:pt>
                <c:pt idx="493">
                  <c:v>8.4700000000000273</c:v>
                </c:pt>
                <c:pt idx="494">
                  <c:v>5.9000000000000909</c:v>
                </c:pt>
                <c:pt idx="495">
                  <c:v>7.1800000000000637</c:v>
                </c:pt>
                <c:pt idx="496">
                  <c:v>7.1800000000000637</c:v>
                </c:pt>
                <c:pt idx="497">
                  <c:v>4.6099999999999</c:v>
                </c:pt>
                <c:pt idx="498">
                  <c:v>4.6099999999999</c:v>
                </c:pt>
                <c:pt idx="499">
                  <c:v>4.6099999999999</c:v>
                </c:pt>
                <c:pt idx="500">
                  <c:v>4.6099999999999</c:v>
                </c:pt>
                <c:pt idx="501">
                  <c:v>7.1800000000000637</c:v>
                </c:pt>
                <c:pt idx="502">
                  <c:v>4.6099999999999</c:v>
                </c:pt>
                <c:pt idx="503">
                  <c:v>7.1800000000000637</c:v>
                </c:pt>
                <c:pt idx="504">
                  <c:v>5.9000000000000909</c:v>
                </c:pt>
                <c:pt idx="505">
                  <c:v>8.4700000000000273</c:v>
                </c:pt>
                <c:pt idx="506">
                  <c:v>7.1800000000000637</c:v>
                </c:pt>
                <c:pt idx="507">
                  <c:v>5.9000000000000909</c:v>
                </c:pt>
                <c:pt idx="508">
                  <c:v>4.6099999999999</c:v>
                </c:pt>
                <c:pt idx="509">
                  <c:v>4.6099999999999</c:v>
                </c:pt>
                <c:pt idx="510">
                  <c:v>7.1800000000000637</c:v>
                </c:pt>
                <c:pt idx="511">
                  <c:v>3.3299999999999268</c:v>
                </c:pt>
                <c:pt idx="512">
                  <c:v>4.6099999999999</c:v>
                </c:pt>
                <c:pt idx="513">
                  <c:v>4.6099999999999</c:v>
                </c:pt>
                <c:pt idx="514">
                  <c:v>7.1800000000000637</c:v>
                </c:pt>
                <c:pt idx="515">
                  <c:v>4.6099999999999</c:v>
                </c:pt>
                <c:pt idx="516">
                  <c:v>5.9000000000000909</c:v>
                </c:pt>
                <c:pt idx="517">
                  <c:v>5.9000000000000909</c:v>
                </c:pt>
                <c:pt idx="518">
                  <c:v>5.9000000000000909</c:v>
                </c:pt>
                <c:pt idx="519">
                  <c:v>8.4700000000000273</c:v>
                </c:pt>
                <c:pt idx="520">
                  <c:v>7.1800000000000637</c:v>
                </c:pt>
                <c:pt idx="521">
                  <c:v>5.9000000000000909</c:v>
                </c:pt>
                <c:pt idx="522">
                  <c:v>5.9000000000000909</c:v>
                </c:pt>
                <c:pt idx="523">
                  <c:v>4.6099999999999</c:v>
                </c:pt>
                <c:pt idx="524">
                  <c:v>5.9000000000000909</c:v>
                </c:pt>
                <c:pt idx="525">
                  <c:v>4.6099999999999</c:v>
                </c:pt>
                <c:pt idx="526">
                  <c:v>5.9000000000000909</c:v>
                </c:pt>
                <c:pt idx="527">
                  <c:v>5.9000000000000909</c:v>
                </c:pt>
                <c:pt idx="528">
                  <c:v>5.9000000000000909</c:v>
                </c:pt>
                <c:pt idx="529">
                  <c:v>8.4700000000000273</c:v>
                </c:pt>
                <c:pt idx="530">
                  <c:v>5.9000000000000909</c:v>
                </c:pt>
                <c:pt idx="531">
                  <c:v>4.6099999999999</c:v>
                </c:pt>
                <c:pt idx="532">
                  <c:v>2.0399999999999627</c:v>
                </c:pt>
                <c:pt idx="533">
                  <c:v>8.4700000000000273</c:v>
                </c:pt>
                <c:pt idx="534">
                  <c:v>5.9000000000000909</c:v>
                </c:pt>
                <c:pt idx="535">
                  <c:v>7.1800000000000637</c:v>
                </c:pt>
                <c:pt idx="536">
                  <c:v>5.9000000000000909</c:v>
                </c:pt>
                <c:pt idx="537">
                  <c:v>5.9000000000000909</c:v>
                </c:pt>
                <c:pt idx="538">
                  <c:v>4.6099999999999</c:v>
                </c:pt>
                <c:pt idx="539">
                  <c:v>5.9000000000000909</c:v>
                </c:pt>
                <c:pt idx="540">
                  <c:v>5.9000000000000909</c:v>
                </c:pt>
                <c:pt idx="541">
                  <c:v>4.6099999999999</c:v>
                </c:pt>
                <c:pt idx="542">
                  <c:v>5.9000000000000909</c:v>
                </c:pt>
                <c:pt idx="543">
                  <c:v>7.1800000000000637</c:v>
                </c:pt>
                <c:pt idx="544">
                  <c:v>5.9000000000000909</c:v>
                </c:pt>
                <c:pt idx="545">
                  <c:v>5.9000000000000909</c:v>
                </c:pt>
                <c:pt idx="546">
                  <c:v>5.9000000000000909</c:v>
                </c:pt>
                <c:pt idx="547">
                  <c:v>7.1800000000000637</c:v>
                </c:pt>
                <c:pt idx="548">
                  <c:v>5.9000000000000909</c:v>
                </c:pt>
                <c:pt idx="549">
                  <c:v>5.9000000000000909</c:v>
                </c:pt>
                <c:pt idx="550">
                  <c:v>40.589999999999918</c:v>
                </c:pt>
                <c:pt idx="551">
                  <c:v>44.440000000000055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8606912"/>
        <c:axId val="148607488"/>
      </c:scatterChart>
      <c:valAx>
        <c:axId val="148606912"/>
        <c:scaling>
          <c:orientation val="minMax"/>
          <c:max val="10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hu-HU"/>
          </a:p>
        </c:txPr>
        <c:crossAx val="148607488"/>
        <c:crosses val="autoZero"/>
        <c:crossBetween val="midCat"/>
      </c:valAx>
      <c:valAx>
        <c:axId val="148607488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148606912"/>
        <c:crosses val="autoZero"/>
        <c:crossBetween val="midCat"/>
      </c:valAx>
      <c:spPr>
        <a:ln>
          <a:solidFill>
            <a:srgbClr val="002060"/>
          </a:solidFill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17316017316019"/>
          <c:y val="8.366533864541989E-2"/>
          <c:w val="0.78354978354978866"/>
          <c:h val="0.65737051792829326"/>
        </c:manualLayout>
      </c:layout>
      <c:scatterChart>
        <c:scatterStyle val="smoothMarker"/>
        <c:varyColors val="0"/>
        <c:ser>
          <c:idx val="1"/>
          <c:order val="0"/>
          <c:spPr>
            <a:ln w="41275">
              <a:solidFill>
                <a:schemeClr val="tx2">
                  <a:lumMod val="75000"/>
                </a:schemeClr>
              </a:solidFill>
              <a:prstDash val="solid"/>
            </a:ln>
          </c:spPr>
          <c:marker>
            <c:symbol val="none"/>
          </c:marker>
          <c:xVal>
            <c:numRef>
              <c:f>Munka3!$I$1:$I$1360</c:f>
              <c:numCache>
                <c:formatCode>General</c:formatCode>
                <c:ptCount val="136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  <c:pt idx="461">
                  <c:v>461</c:v>
                </c:pt>
                <c:pt idx="462">
                  <c:v>462</c:v>
                </c:pt>
                <c:pt idx="463">
                  <c:v>463</c:v>
                </c:pt>
                <c:pt idx="464">
                  <c:v>464</c:v>
                </c:pt>
                <c:pt idx="465">
                  <c:v>465</c:v>
                </c:pt>
                <c:pt idx="466">
                  <c:v>466</c:v>
                </c:pt>
                <c:pt idx="467">
                  <c:v>467</c:v>
                </c:pt>
                <c:pt idx="468">
                  <c:v>468</c:v>
                </c:pt>
                <c:pt idx="469">
                  <c:v>469</c:v>
                </c:pt>
                <c:pt idx="470">
                  <c:v>470</c:v>
                </c:pt>
                <c:pt idx="471">
                  <c:v>471</c:v>
                </c:pt>
                <c:pt idx="472">
                  <c:v>472</c:v>
                </c:pt>
                <c:pt idx="473">
                  <c:v>473</c:v>
                </c:pt>
                <c:pt idx="474">
                  <c:v>474</c:v>
                </c:pt>
                <c:pt idx="475">
                  <c:v>475</c:v>
                </c:pt>
                <c:pt idx="476">
                  <c:v>476</c:v>
                </c:pt>
                <c:pt idx="477">
                  <c:v>477</c:v>
                </c:pt>
                <c:pt idx="478">
                  <c:v>478</c:v>
                </c:pt>
                <c:pt idx="479">
                  <c:v>479</c:v>
                </c:pt>
                <c:pt idx="480">
                  <c:v>480</c:v>
                </c:pt>
                <c:pt idx="481">
                  <c:v>481</c:v>
                </c:pt>
                <c:pt idx="482">
                  <c:v>482</c:v>
                </c:pt>
                <c:pt idx="483">
                  <c:v>483</c:v>
                </c:pt>
                <c:pt idx="484">
                  <c:v>484</c:v>
                </c:pt>
                <c:pt idx="485">
                  <c:v>485</c:v>
                </c:pt>
                <c:pt idx="486">
                  <c:v>486</c:v>
                </c:pt>
                <c:pt idx="487">
                  <c:v>487</c:v>
                </c:pt>
                <c:pt idx="488">
                  <c:v>488</c:v>
                </c:pt>
                <c:pt idx="489">
                  <c:v>489</c:v>
                </c:pt>
                <c:pt idx="490">
                  <c:v>490</c:v>
                </c:pt>
                <c:pt idx="491">
                  <c:v>491</c:v>
                </c:pt>
                <c:pt idx="492">
                  <c:v>492</c:v>
                </c:pt>
                <c:pt idx="493">
                  <c:v>493</c:v>
                </c:pt>
                <c:pt idx="494">
                  <c:v>494</c:v>
                </c:pt>
                <c:pt idx="495">
                  <c:v>495</c:v>
                </c:pt>
                <c:pt idx="496">
                  <c:v>496</c:v>
                </c:pt>
                <c:pt idx="497">
                  <c:v>497</c:v>
                </c:pt>
                <c:pt idx="498">
                  <c:v>498</c:v>
                </c:pt>
                <c:pt idx="499">
                  <c:v>499</c:v>
                </c:pt>
                <c:pt idx="500">
                  <c:v>500</c:v>
                </c:pt>
                <c:pt idx="501">
                  <c:v>501</c:v>
                </c:pt>
                <c:pt idx="502">
                  <c:v>502</c:v>
                </c:pt>
                <c:pt idx="503">
                  <c:v>503</c:v>
                </c:pt>
                <c:pt idx="504">
                  <c:v>504</c:v>
                </c:pt>
                <c:pt idx="505">
                  <c:v>505</c:v>
                </c:pt>
                <c:pt idx="506">
                  <c:v>506</c:v>
                </c:pt>
                <c:pt idx="507">
                  <c:v>507</c:v>
                </c:pt>
                <c:pt idx="508">
                  <c:v>508</c:v>
                </c:pt>
                <c:pt idx="509">
                  <c:v>509</c:v>
                </c:pt>
                <c:pt idx="510">
                  <c:v>510</c:v>
                </c:pt>
                <c:pt idx="511">
                  <c:v>511</c:v>
                </c:pt>
                <c:pt idx="512">
                  <c:v>512</c:v>
                </c:pt>
                <c:pt idx="513">
                  <c:v>513</c:v>
                </c:pt>
                <c:pt idx="514">
                  <c:v>514</c:v>
                </c:pt>
                <c:pt idx="515">
                  <c:v>515</c:v>
                </c:pt>
                <c:pt idx="516">
                  <c:v>516</c:v>
                </c:pt>
                <c:pt idx="517">
                  <c:v>517</c:v>
                </c:pt>
                <c:pt idx="518">
                  <c:v>518</c:v>
                </c:pt>
                <c:pt idx="519">
                  <c:v>519</c:v>
                </c:pt>
                <c:pt idx="520">
                  <c:v>520</c:v>
                </c:pt>
                <c:pt idx="521">
                  <c:v>521</c:v>
                </c:pt>
                <c:pt idx="522">
                  <c:v>522</c:v>
                </c:pt>
                <c:pt idx="523">
                  <c:v>523</c:v>
                </c:pt>
                <c:pt idx="524">
                  <c:v>524</c:v>
                </c:pt>
                <c:pt idx="525">
                  <c:v>525</c:v>
                </c:pt>
                <c:pt idx="526">
                  <c:v>526</c:v>
                </c:pt>
                <c:pt idx="527">
                  <c:v>527</c:v>
                </c:pt>
                <c:pt idx="528">
                  <c:v>528</c:v>
                </c:pt>
                <c:pt idx="529">
                  <c:v>529</c:v>
                </c:pt>
                <c:pt idx="530">
                  <c:v>530</c:v>
                </c:pt>
                <c:pt idx="531">
                  <c:v>531</c:v>
                </c:pt>
                <c:pt idx="532">
                  <c:v>532</c:v>
                </c:pt>
                <c:pt idx="533">
                  <c:v>533</c:v>
                </c:pt>
                <c:pt idx="534">
                  <c:v>534</c:v>
                </c:pt>
                <c:pt idx="535">
                  <c:v>535</c:v>
                </c:pt>
                <c:pt idx="536">
                  <c:v>536</c:v>
                </c:pt>
                <c:pt idx="537">
                  <c:v>537</c:v>
                </c:pt>
                <c:pt idx="538">
                  <c:v>538</c:v>
                </c:pt>
                <c:pt idx="539">
                  <c:v>539</c:v>
                </c:pt>
                <c:pt idx="540">
                  <c:v>540</c:v>
                </c:pt>
                <c:pt idx="541">
                  <c:v>541</c:v>
                </c:pt>
                <c:pt idx="542">
                  <c:v>542</c:v>
                </c:pt>
                <c:pt idx="543">
                  <c:v>543</c:v>
                </c:pt>
                <c:pt idx="544">
                  <c:v>544</c:v>
                </c:pt>
                <c:pt idx="545">
                  <c:v>545</c:v>
                </c:pt>
                <c:pt idx="546">
                  <c:v>546</c:v>
                </c:pt>
                <c:pt idx="547">
                  <c:v>547</c:v>
                </c:pt>
                <c:pt idx="548">
                  <c:v>548</c:v>
                </c:pt>
                <c:pt idx="549">
                  <c:v>549</c:v>
                </c:pt>
                <c:pt idx="550">
                  <c:v>550</c:v>
                </c:pt>
                <c:pt idx="551">
                  <c:v>551</c:v>
                </c:pt>
                <c:pt idx="552">
                  <c:v>552</c:v>
                </c:pt>
                <c:pt idx="553">
                  <c:v>553</c:v>
                </c:pt>
                <c:pt idx="554">
                  <c:v>554</c:v>
                </c:pt>
                <c:pt idx="555">
                  <c:v>555</c:v>
                </c:pt>
                <c:pt idx="556">
                  <c:v>556</c:v>
                </c:pt>
                <c:pt idx="557">
                  <c:v>557</c:v>
                </c:pt>
                <c:pt idx="558">
                  <c:v>558</c:v>
                </c:pt>
                <c:pt idx="559">
                  <c:v>559</c:v>
                </c:pt>
                <c:pt idx="560">
                  <c:v>560</c:v>
                </c:pt>
                <c:pt idx="561">
                  <c:v>561</c:v>
                </c:pt>
                <c:pt idx="562">
                  <c:v>562</c:v>
                </c:pt>
                <c:pt idx="563">
                  <c:v>563</c:v>
                </c:pt>
                <c:pt idx="564">
                  <c:v>564</c:v>
                </c:pt>
                <c:pt idx="565">
                  <c:v>565</c:v>
                </c:pt>
                <c:pt idx="566">
                  <c:v>566</c:v>
                </c:pt>
                <c:pt idx="567">
                  <c:v>567</c:v>
                </c:pt>
                <c:pt idx="568">
                  <c:v>568</c:v>
                </c:pt>
                <c:pt idx="569">
                  <c:v>569</c:v>
                </c:pt>
                <c:pt idx="570">
                  <c:v>570</c:v>
                </c:pt>
                <c:pt idx="571">
                  <c:v>571</c:v>
                </c:pt>
                <c:pt idx="572">
                  <c:v>572</c:v>
                </c:pt>
                <c:pt idx="573">
                  <c:v>573</c:v>
                </c:pt>
                <c:pt idx="574">
                  <c:v>574</c:v>
                </c:pt>
                <c:pt idx="575">
                  <c:v>575</c:v>
                </c:pt>
                <c:pt idx="576">
                  <c:v>576</c:v>
                </c:pt>
                <c:pt idx="577">
                  <c:v>577</c:v>
                </c:pt>
                <c:pt idx="578">
                  <c:v>578</c:v>
                </c:pt>
                <c:pt idx="579">
                  <c:v>579</c:v>
                </c:pt>
                <c:pt idx="580">
                  <c:v>580</c:v>
                </c:pt>
                <c:pt idx="581">
                  <c:v>581</c:v>
                </c:pt>
                <c:pt idx="582">
                  <c:v>582</c:v>
                </c:pt>
                <c:pt idx="583">
                  <c:v>583</c:v>
                </c:pt>
                <c:pt idx="584">
                  <c:v>584</c:v>
                </c:pt>
                <c:pt idx="585">
                  <c:v>585</c:v>
                </c:pt>
                <c:pt idx="586">
                  <c:v>586</c:v>
                </c:pt>
                <c:pt idx="587">
                  <c:v>587</c:v>
                </c:pt>
                <c:pt idx="588">
                  <c:v>588</c:v>
                </c:pt>
                <c:pt idx="589">
                  <c:v>589</c:v>
                </c:pt>
                <c:pt idx="590">
                  <c:v>590</c:v>
                </c:pt>
                <c:pt idx="591">
                  <c:v>591</c:v>
                </c:pt>
                <c:pt idx="592">
                  <c:v>592</c:v>
                </c:pt>
                <c:pt idx="593">
                  <c:v>593</c:v>
                </c:pt>
                <c:pt idx="594">
                  <c:v>594</c:v>
                </c:pt>
                <c:pt idx="595">
                  <c:v>595</c:v>
                </c:pt>
                <c:pt idx="596">
                  <c:v>596</c:v>
                </c:pt>
                <c:pt idx="597">
                  <c:v>597</c:v>
                </c:pt>
                <c:pt idx="598">
                  <c:v>598</c:v>
                </c:pt>
                <c:pt idx="599">
                  <c:v>599</c:v>
                </c:pt>
                <c:pt idx="600">
                  <c:v>600</c:v>
                </c:pt>
                <c:pt idx="601">
                  <c:v>601</c:v>
                </c:pt>
                <c:pt idx="602">
                  <c:v>602</c:v>
                </c:pt>
                <c:pt idx="603">
                  <c:v>603</c:v>
                </c:pt>
                <c:pt idx="604">
                  <c:v>604</c:v>
                </c:pt>
                <c:pt idx="605">
                  <c:v>605</c:v>
                </c:pt>
                <c:pt idx="606">
                  <c:v>606</c:v>
                </c:pt>
                <c:pt idx="607">
                  <c:v>607</c:v>
                </c:pt>
                <c:pt idx="608">
                  <c:v>608</c:v>
                </c:pt>
                <c:pt idx="609">
                  <c:v>609</c:v>
                </c:pt>
                <c:pt idx="610">
                  <c:v>610</c:v>
                </c:pt>
                <c:pt idx="611">
                  <c:v>611</c:v>
                </c:pt>
                <c:pt idx="612">
                  <c:v>612</c:v>
                </c:pt>
                <c:pt idx="613">
                  <c:v>613</c:v>
                </c:pt>
                <c:pt idx="614">
                  <c:v>614</c:v>
                </c:pt>
                <c:pt idx="615">
                  <c:v>615</c:v>
                </c:pt>
                <c:pt idx="616">
                  <c:v>616</c:v>
                </c:pt>
                <c:pt idx="617">
                  <c:v>617</c:v>
                </c:pt>
                <c:pt idx="618">
                  <c:v>618</c:v>
                </c:pt>
                <c:pt idx="619">
                  <c:v>619</c:v>
                </c:pt>
                <c:pt idx="620">
                  <c:v>620</c:v>
                </c:pt>
                <c:pt idx="621">
                  <c:v>621</c:v>
                </c:pt>
                <c:pt idx="622">
                  <c:v>622</c:v>
                </c:pt>
                <c:pt idx="623">
                  <c:v>623</c:v>
                </c:pt>
                <c:pt idx="624">
                  <c:v>624</c:v>
                </c:pt>
                <c:pt idx="625">
                  <c:v>625</c:v>
                </c:pt>
                <c:pt idx="626">
                  <c:v>626</c:v>
                </c:pt>
                <c:pt idx="627">
                  <c:v>627</c:v>
                </c:pt>
                <c:pt idx="628">
                  <c:v>628</c:v>
                </c:pt>
                <c:pt idx="629">
                  <c:v>629</c:v>
                </c:pt>
                <c:pt idx="630">
                  <c:v>630</c:v>
                </c:pt>
                <c:pt idx="631">
                  <c:v>631</c:v>
                </c:pt>
                <c:pt idx="632">
                  <c:v>632</c:v>
                </c:pt>
                <c:pt idx="633">
                  <c:v>633</c:v>
                </c:pt>
                <c:pt idx="634">
                  <c:v>634</c:v>
                </c:pt>
                <c:pt idx="635">
                  <c:v>635</c:v>
                </c:pt>
                <c:pt idx="636">
                  <c:v>636</c:v>
                </c:pt>
                <c:pt idx="637">
                  <c:v>637</c:v>
                </c:pt>
                <c:pt idx="638">
                  <c:v>638</c:v>
                </c:pt>
                <c:pt idx="639">
                  <c:v>639</c:v>
                </c:pt>
                <c:pt idx="640">
                  <c:v>640</c:v>
                </c:pt>
                <c:pt idx="641">
                  <c:v>641</c:v>
                </c:pt>
                <c:pt idx="642">
                  <c:v>642</c:v>
                </c:pt>
                <c:pt idx="643">
                  <c:v>643</c:v>
                </c:pt>
                <c:pt idx="644">
                  <c:v>644</c:v>
                </c:pt>
                <c:pt idx="645">
                  <c:v>645</c:v>
                </c:pt>
                <c:pt idx="646">
                  <c:v>646</c:v>
                </c:pt>
                <c:pt idx="647">
                  <c:v>647</c:v>
                </c:pt>
                <c:pt idx="648">
                  <c:v>648</c:v>
                </c:pt>
                <c:pt idx="649">
                  <c:v>649</c:v>
                </c:pt>
                <c:pt idx="650">
                  <c:v>650</c:v>
                </c:pt>
                <c:pt idx="651">
                  <c:v>651</c:v>
                </c:pt>
                <c:pt idx="652">
                  <c:v>652</c:v>
                </c:pt>
                <c:pt idx="653">
                  <c:v>653</c:v>
                </c:pt>
                <c:pt idx="654">
                  <c:v>654</c:v>
                </c:pt>
                <c:pt idx="655">
                  <c:v>655</c:v>
                </c:pt>
                <c:pt idx="656">
                  <c:v>656</c:v>
                </c:pt>
                <c:pt idx="657">
                  <c:v>657</c:v>
                </c:pt>
                <c:pt idx="658">
                  <c:v>658</c:v>
                </c:pt>
                <c:pt idx="659">
                  <c:v>659</c:v>
                </c:pt>
                <c:pt idx="660">
                  <c:v>660</c:v>
                </c:pt>
                <c:pt idx="661">
                  <c:v>661</c:v>
                </c:pt>
                <c:pt idx="662">
                  <c:v>662</c:v>
                </c:pt>
                <c:pt idx="663">
                  <c:v>663</c:v>
                </c:pt>
                <c:pt idx="664">
                  <c:v>664</c:v>
                </c:pt>
                <c:pt idx="665">
                  <c:v>665</c:v>
                </c:pt>
                <c:pt idx="666">
                  <c:v>666</c:v>
                </c:pt>
                <c:pt idx="667">
                  <c:v>667</c:v>
                </c:pt>
                <c:pt idx="668">
                  <c:v>668</c:v>
                </c:pt>
                <c:pt idx="669">
                  <c:v>669</c:v>
                </c:pt>
                <c:pt idx="670">
                  <c:v>670</c:v>
                </c:pt>
                <c:pt idx="671">
                  <c:v>671</c:v>
                </c:pt>
                <c:pt idx="672">
                  <c:v>672</c:v>
                </c:pt>
                <c:pt idx="673">
                  <c:v>673</c:v>
                </c:pt>
                <c:pt idx="674">
                  <c:v>674</c:v>
                </c:pt>
                <c:pt idx="675">
                  <c:v>675</c:v>
                </c:pt>
                <c:pt idx="676">
                  <c:v>676</c:v>
                </c:pt>
                <c:pt idx="677">
                  <c:v>677</c:v>
                </c:pt>
                <c:pt idx="678">
                  <c:v>678</c:v>
                </c:pt>
                <c:pt idx="679">
                  <c:v>679</c:v>
                </c:pt>
                <c:pt idx="680">
                  <c:v>680</c:v>
                </c:pt>
                <c:pt idx="681">
                  <c:v>681</c:v>
                </c:pt>
                <c:pt idx="682">
                  <c:v>682</c:v>
                </c:pt>
                <c:pt idx="683">
                  <c:v>683</c:v>
                </c:pt>
                <c:pt idx="684">
                  <c:v>684</c:v>
                </c:pt>
                <c:pt idx="685">
                  <c:v>685</c:v>
                </c:pt>
                <c:pt idx="686">
                  <c:v>686</c:v>
                </c:pt>
                <c:pt idx="687">
                  <c:v>687</c:v>
                </c:pt>
                <c:pt idx="688">
                  <c:v>688</c:v>
                </c:pt>
                <c:pt idx="689">
                  <c:v>689</c:v>
                </c:pt>
                <c:pt idx="690">
                  <c:v>690</c:v>
                </c:pt>
                <c:pt idx="691">
                  <c:v>691</c:v>
                </c:pt>
                <c:pt idx="692">
                  <c:v>692</c:v>
                </c:pt>
                <c:pt idx="693">
                  <c:v>693</c:v>
                </c:pt>
                <c:pt idx="694">
                  <c:v>694</c:v>
                </c:pt>
                <c:pt idx="695">
                  <c:v>695</c:v>
                </c:pt>
                <c:pt idx="696">
                  <c:v>696</c:v>
                </c:pt>
                <c:pt idx="697">
                  <c:v>697</c:v>
                </c:pt>
                <c:pt idx="698">
                  <c:v>698</c:v>
                </c:pt>
                <c:pt idx="699">
                  <c:v>699</c:v>
                </c:pt>
                <c:pt idx="700">
                  <c:v>700</c:v>
                </c:pt>
                <c:pt idx="701">
                  <c:v>701</c:v>
                </c:pt>
                <c:pt idx="702">
                  <c:v>702</c:v>
                </c:pt>
                <c:pt idx="703">
                  <c:v>703</c:v>
                </c:pt>
                <c:pt idx="704">
                  <c:v>704</c:v>
                </c:pt>
                <c:pt idx="705">
                  <c:v>705</c:v>
                </c:pt>
                <c:pt idx="706">
                  <c:v>706</c:v>
                </c:pt>
                <c:pt idx="707">
                  <c:v>707</c:v>
                </c:pt>
                <c:pt idx="708">
                  <c:v>708</c:v>
                </c:pt>
                <c:pt idx="709">
                  <c:v>709</c:v>
                </c:pt>
                <c:pt idx="710">
                  <c:v>710</c:v>
                </c:pt>
                <c:pt idx="711">
                  <c:v>711</c:v>
                </c:pt>
                <c:pt idx="712">
                  <c:v>712</c:v>
                </c:pt>
                <c:pt idx="713">
                  <c:v>713</c:v>
                </c:pt>
                <c:pt idx="714">
                  <c:v>714</c:v>
                </c:pt>
                <c:pt idx="715">
                  <c:v>715</c:v>
                </c:pt>
                <c:pt idx="716">
                  <c:v>716</c:v>
                </c:pt>
                <c:pt idx="717">
                  <c:v>717</c:v>
                </c:pt>
                <c:pt idx="718">
                  <c:v>718</c:v>
                </c:pt>
                <c:pt idx="719">
                  <c:v>719</c:v>
                </c:pt>
                <c:pt idx="720">
                  <c:v>720</c:v>
                </c:pt>
                <c:pt idx="721">
                  <c:v>721</c:v>
                </c:pt>
                <c:pt idx="722">
                  <c:v>722</c:v>
                </c:pt>
                <c:pt idx="723">
                  <c:v>723</c:v>
                </c:pt>
                <c:pt idx="724">
                  <c:v>724</c:v>
                </c:pt>
                <c:pt idx="725">
                  <c:v>725</c:v>
                </c:pt>
                <c:pt idx="726">
                  <c:v>726</c:v>
                </c:pt>
                <c:pt idx="727">
                  <c:v>727</c:v>
                </c:pt>
                <c:pt idx="728">
                  <c:v>728</c:v>
                </c:pt>
                <c:pt idx="729">
                  <c:v>729</c:v>
                </c:pt>
                <c:pt idx="730">
                  <c:v>730</c:v>
                </c:pt>
                <c:pt idx="731">
                  <c:v>731</c:v>
                </c:pt>
                <c:pt idx="732">
                  <c:v>732</c:v>
                </c:pt>
                <c:pt idx="733">
                  <c:v>733</c:v>
                </c:pt>
                <c:pt idx="734">
                  <c:v>734</c:v>
                </c:pt>
                <c:pt idx="735">
                  <c:v>735</c:v>
                </c:pt>
                <c:pt idx="736">
                  <c:v>736</c:v>
                </c:pt>
                <c:pt idx="737">
                  <c:v>737</c:v>
                </c:pt>
                <c:pt idx="738">
                  <c:v>738</c:v>
                </c:pt>
                <c:pt idx="739">
                  <c:v>739</c:v>
                </c:pt>
                <c:pt idx="740">
                  <c:v>740</c:v>
                </c:pt>
                <c:pt idx="741">
                  <c:v>741</c:v>
                </c:pt>
                <c:pt idx="742">
                  <c:v>742</c:v>
                </c:pt>
                <c:pt idx="743">
                  <c:v>743</c:v>
                </c:pt>
                <c:pt idx="744">
                  <c:v>744</c:v>
                </c:pt>
                <c:pt idx="745">
                  <c:v>745</c:v>
                </c:pt>
                <c:pt idx="746">
                  <c:v>746</c:v>
                </c:pt>
                <c:pt idx="747">
                  <c:v>747</c:v>
                </c:pt>
                <c:pt idx="748">
                  <c:v>748</c:v>
                </c:pt>
                <c:pt idx="749">
                  <c:v>749</c:v>
                </c:pt>
                <c:pt idx="750">
                  <c:v>750</c:v>
                </c:pt>
                <c:pt idx="751">
                  <c:v>751</c:v>
                </c:pt>
                <c:pt idx="752">
                  <c:v>752</c:v>
                </c:pt>
                <c:pt idx="753">
                  <c:v>753</c:v>
                </c:pt>
                <c:pt idx="754">
                  <c:v>754</c:v>
                </c:pt>
                <c:pt idx="755">
                  <c:v>755</c:v>
                </c:pt>
                <c:pt idx="756">
                  <c:v>756</c:v>
                </c:pt>
                <c:pt idx="757">
                  <c:v>757</c:v>
                </c:pt>
                <c:pt idx="758">
                  <c:v>758</c:v>
                </c:pt>
                <c:pt idx="759">
                  <c:v>759</c:v>
                </c:pt>
                <c:pt idx="760">
                  <c:v>760</c:v>
                </c:pt>
                <c:pt idx="761">
                  <c:v>761</c:v>
                </c:pt>
                <c:pt idx="762">
                  <c:v>762</c:v>
                </c:pt>
                <c:pt idx="763">
                  <c:v>763</c:v>
                </c:pt>
                <c:pt idx="764">
                  <c:v>764</c:v>
                </c:pt>
                <c:pt idx="765">
                  <c:v>765</c:v>
                </c:pt>
                <c:pt idx="766">
                  <c:v>766</c:v>
                </c:pt>
                <c:pt idx="767">
                  <c:v>767</c:v>
                </c:pt>
                <c:pt idx="768">
                  <c:v>768</c:v>
                </c:pt>
                <c:pt idx="769">
                  <c:v>769</c:v>
                </c:pt>
                <c:pt idx="770">
                  <c:v>770</c:v>
                </c:pt>
                <c:pt idx="771">
                  <c:v>771</c:v>
                </c:pt>
                <c:pt idx="772">
                  <c:v>772</c:v>
                </c:pt>
                <c:pt idx="773">
                  <c:v>773</c:v>
                </c:pt>
                <c:pt idx="774">
                  <c:v>774</c:v>
                </c:pt>
                <c:pt idx="775">
                  <c:v>775</c:v>
                </c:pt>
                <c:pt idx="776">
                  <c:v>776</c:v>
                </c:pt>
                <c:pt idx="777">
                  <c:v>777</c:v>
                </c:pt>
                <c:pt idx="778">
                  <c:v>778</c:v>
                </c:pt>
                <c:pt idx="779">
                  <c:v>779</c:v>
                </c:pt>
                <c:pt idx="780">
                  <c:v>780</c:v>
                </c:pt>
                <c:pt idx="781">
                  <c:v>781</c:v>
                </c:pt>
                <c:pt idx="782">
                  <c:v>782</c:v>
                </c:pt>
                <c:pt idx="783">
                  <c:v>783</c:v>
                </c:pt>
                <c:pt idx="784">
                  <c:v>784</c:v>
                </c:pt>
                <c:pt idx="785">
                  <c:v>785</c:v>
                </c:pt>
                <c:pt idx="786">
                  <c:v>786</c:v>
                </c:pt>
                <c:pt idx="787">
                  <c:v>787</c:v>
                </c:pt>
                <c:pt idx="788">
                  <c:v>788</c:v>
                </c:pt>
                <c:pt idx="789">
                  <c:v>789</c:v>
                </c:pt>
                <c:pt idx="790">
                  <c:v>790</c:v>
                </c:pt>
                <c:pt idx="791">
                  <c:v>791</c:v>
                </c:pt>
                <c:pt idx="792">
                  <c:v>792</c:v>
                </c:pt>
                <c:pt idx="793">
                  <c:v>793</c:v>
                </c:pt>
                <c:pt idx="794">
                  <c:v>794</c:v>
                </c:pt>
                <c:pt idx="795">
                  <c:v>795</c:v>
                </c:pt>
                <c:pt idx="796">
                  <c:v>796</c:v>
                </c:pt>
                <c:pt idx="797">
                  <c:v>797</c:v>
                </c:pt>
                <c:pt idx="798">
                  <c:v>798</c:v>
                </c:pt>
                <c:pt idx="799">
                  <c:v>799</c:v>
                </c:pt>
                <c:pt idx="800">
                  <c:v>800</c:v>
                </c:pt>
                <c:pt idx="801">
                  <c:v>801</c:v>
                </c:pt>
                <c:pt idx="802">
                  <c:v>802</c:v>
                </c:pt>
                <c:pt idx="803">
                  <c:v>803</c:v>
                </c:pt>
                <c:pt idx="804">
                  <c:v>804</c:v>
                </c:pt>
                <c:pt idx="805">
                  <c:v>805</c:v>
                </c:pt>
                <c:pt idx="806">
                  <c:v>806</c:v>
                </c:pt>
                <c:pt idx="807">
                  <c:v>807</c:v>
                </c:pt>
                <c:pt idx="808">
                  <c:v>808</c:v>
                </c:pt>
                <c:pt idx="809">
                  <c:v>809</c:v>
                </c:pt>
                <c:pt idx="810">
                  <c:v>810</c:v>
                </c:pt>
                <c:pt idx="811">
                  <c:v>811</c:v>
                </c:pt>
                <c:pt idx="812">
                  <c:v>812</c:v>
                </c:pt>
                <c:pt idx="813">
                  <c:v>813</c:v>
                </c:pt>
                <c:pt idx="814">
                  <c:v>814</c:v>
                </c:pt>
                <c:pt idx="815">
                  <c:v>815</c:v>
                </c:pt>
                <c:pt idx="816">
                  <c:v>816</c:v>
                </c:pt>
                <c:pt idx="817">
                  <c:v>817</c:v>
                </c:pt>
                <c:pt idx="818">
                  <c:v>818</c:v>
                </c:pt>
                <c:pt idx="819">
                  <c:v>819</c:v>
                </c:pt>
                <c:pt idx="820">
                  <c:v>820</c:v>
                </c:pt>
                <c:pt idx="821">
                  <c:v>821</c:v>
                </c:pt>
                <c:pt idx="822">
                  <c:v>822</c:v>
                </c:pt>
                <c:pt idx="823">
                  <c:v>823</c:v>
                </c:pt>
                <c:pt idx="824">
                  <c:v>824</c:v>
                </c:pt>
                <c:pt idx="825">
                  <c:v>825</c:v>
                </c:pt>
                <c:pt idx="826">
                  <c:v>826</c:v>
                </c:pt>
                <c:pt idx="827">
                  <c:v>827</c:v>
                </c:pt>
                <c:pt idx="828">
                  <c:v>828</c:v>
                </c:pt>
                <c:pt idx="829">
                  <c:v>829</c:v>
                </c:pt>
                <c:pt idx="830">
                  <c:v>830</c:v>
                </c:pt>
                <c:pt idx="831">
                  <c:v>831</c:v>
                </c:pt>
                <c:pt idx="832">
                  <c:v>832</c:v>
                </c:pt>
                <c:pt idx="833">
                  <c:v>833</c:v>
                </c:pt>
                <c:pt idx="834">
                  <c:v>834</c:v>
                </c:pt>
                <c:pt idx="835">
                  <c:v>835</c:v>
                </c:pt>
                <c:pt idx="836">
                  <c:v>836</c:v>
                </c:pt>
                <c:pt idx="837">
                  <c:v>837</c:v>
                </c:pt>
                <c:pt idx="838">
                  <c:v>838</c:v>
                </c:pt>
                <c:pt idx="839">
                  <c:v>839</c:v>
                </c:pt>
                <c:pt idx="840">
                  <c:v>840</c:v>
                </c:pt>
                <c:pt idx="841">
                  <c:v>841</c:v>
                </c:pt>
                <c:pt idx="842">
                  <c:v>842</c:v>
                </c:pt>
                <c:pt idx="843">
                  <c:v>843</c:v>
                </c:pt>
                <c:pt idx="844">
                  <c:v>844</c:v>
                </c:pt>
                <c:pt idx="845">
                  <c:v>845</c:v>
                </c:pt>
                <c:pt idx="846">
                  <c:v>846</c:v>
                </c:pt>
                <c:pt idx="847">
                  <c:v>847</c:v>
                </c:pt>
                <c:pt idx="848">
                  <c:v>848</c:v>
                </c:pt>
                <c:pt idx="849">
                  <c:v>849</c:v>
                </c:pt>
                <c:pt idx="850">
                  <c:v>850</c:v>
                </c:pt>
                <c:pt idx="851">
                  <c:v>851</c:v>
                </c:pt>
                <c:pt idx="852">
                  <c:v>852</c:v>
                </c:pt>
                <c:pt idx="853">
                  <c:v>853</c:v>
                </c:pt>
                <c:pt idx="854">
                  <c:v>854</c:v>
                </c:pt>
                <c:pt idx="855">
                  <c:v>855</c:v>
                </c:pt>
                <c:pt idx="856">
                  <c:v>856</c:v>
                </c:pt>
                <c:pt idx="857">
                  <c:v>857</c:v>
                </c:pt>
                <c:pt idx="858">
                  <c:v>858</c:v>
                </c:pt>
                <c:pt idx="859">
                  <c:v>859</c:v>
                </c:pt>
                <c:pt idx="860">
                  <c:v>860</c:v>
                </c:pt>
                <c:pt idx="861">
                  <c:v>861</c:v>
                </c:pt>
                <c:pt idx="862">
                  <c:v>862</c:v>
                </c:pt>
                <c:pt idx="863">
                  <c:v>863</c:v>
                </c:pt>
                <c:pt idx="864">
                  <c:v>864</c:v>
                </c:pt>
                <c:pt idx="865">
                  <c:v>865</c:v>
                </c:pt>
                <c:pt idx="866">
                  <c:v>866</c:v>
                </c:pt>
                <c:pt idx="867">
                  <c:v>867</c:v>
                </c:pt>
                <c:pt idx="868">
                  <c:v>868</c:v>
                </c:pt>
                <c:pt idx="869">
                  <c:v>869</c:v>
                </c:pt>
                <c:pt idx="870">
                  <c:v>870</c:v>
                </c:pt>
                <c:pt idx="871">
                  <c:v>871</c:v>
                </c:pt>
                <c:pt idx="872">
                  <c:v>872</c:v>
                </c:pt>
                <c:pt idx="873">
                  <c:v>873</c:v>
                </c:pt>
                <c:pt idx="874">
                  <c:v>874</c:v>
                </c:pt>
                <c:pt idx="875">
                  <c:v>875</c:v>
                </c:pt>
                <c:pt idx="876">
                  <c:v>876</c:v>
                </c:pt>
                <c:pt idx="877">
                  <c:v>877</c:v>
                </c:pt>
                <c:pt idx="878">
                  <c:v>878</c:v>
                </c:pt>
                <c:pt idx="879">
                  <c:v>879</c:v>
                </c:pt>
                <c:pt idx="880">
                  <c:v>880</c:v>
                </c:pt>
                <c:pt idx="881">
                  <c:v>881</c:v>
                </c:pt>
                <c:pt idx="882">
                  <c:v>882</c:v>
                </c:pt>
                <c:pt idx="883">
                  <c:v>883</c:v>
                </c:pt>
                <c:pt idx="884">
                  <c:v>884</c:v>
                </c:pt>
                <c:pt idx="885">
                  <c:v>885</c:v>
                </c:pt>
                <c:pt idx="886">
                  <c:v>886</c:v>
                </c:pt>
                <c:pt idx="887">
                  <c:v>887</c:v>
                </c:pt>
                <c:pt idx="888">
                  <c:v>888</c:v>
                </c:pt>
                <c:pt idx="889">
                  <c:v>889</c:v>
                </c:pt>
                <c:pt idx="890">
                  <c:v>890</c:v>
                </c:pt>
                <c:pt idx="891">
                  <c:v>891</c:v>
                </c:pt>
                <c:pt idx="892">
                  <c:v>892</c:v>
                </c:pt>
                <c:pt idx="893">
                  <c:v>893</c:v>
                </c:pt>
                <c:pt idx="894">
                  <c:v>894</c:v>
                </c:pt>
                <c:pt idx="895">
                  <c:v>895</c:v>
                </c:pt>
                <c:pt idx="896">
                  <c:v>896</c:v>
                </c:pt>
                <c:pt idx="897">
                  <c:v>897</c:v>
                </c:pt>
                <c:pt idx="898">
                  <c:v>898</c:v>
                </c:pt>
                <c:pt idx="899">
                  <c:v>899</c:v>
                </c:pt>
                <c:pt idx="900">
                  <c:v>900</c:v>
                </c:pt>
                <c:pt idx="901">
                  <c:v>901</c:v>
                </c:pt>
                <c:pt idx="902">
                  <c:v>902</c:v>
                </c:pt>
                <c:pt idx="903">
                  <c:v>903</c:v>
                </c:pt>
                <c:pt idx="904">
                  <c:v>904</c:v>
                </c:pt>
                <c:pt idx="905">
                  <c:v>905</c:v>
                </c:pt>
                <c:pt idx="906">
                  <c:v>906</c:v>
                </c:pt>
                <c:pt idx="907">
                  <c:v>907</c:v>
                </c:pt>
                <c:pt idx="908">
                  <c:v>908</c:v>
                </c:pt>
                <c:pt idx="909">
                  <c:v>909</c:v>
                </c:pt>
                <c:pt idx="910">
                  <c:v>910</c:v>
                </c:pt>
                <c:pt idx="911">
                  <c:v>911</c:v>
                </c:pt>
                <c:pt idx="912">
                  <c:v>912</c:v>
                </c:pt>
                <c:pt idx="913">
                  <c:v>913</c:v>
                </c:pt>
                <c:pt idx="914">
                  <c:v>914</c:v>
                </c:pt>
                <c:pt idx="915">
                  <c:v>915</c:v>
                </c:pt>
                <c:pt idx="916">
                  <c:v>916</c:v>
                </c:pt>
                <c:pt idx="917">
                  <c:v>917</c:v>
                </c:pt>
                <c:pt idx="918">
                  <c:v>918</c:v>
                </c:pt>
                <c:pt idx="919">
                  <c:v>919</c:v>
                </c:pt>
                <c:pt idx="920">
                  <c:v>920</c:v>
                </c:pt>
                <c:pt idx="921">
                  <c:v>921</c:v>
                </c:pt>
                <c:pt idx="922">
                  <c:v>922</c:v>
                </c:pt>
                <c:pt idx="923">
                  <c:v>923</c:v>
                </c:pt>
                <c:pt idx="924">
                  <c:v>924</c:v>
                </c:pt>
                <c:pt idx="925">
                  <c:v>925</c:v>
                </c:pt>
                <c:pt idx="926">
                  <c:v>926</c:v>
                </c:pt>
                <c:pt idx="927">
                  <c:v>927</c:v>
                </c:pt>
                <c:pt idx="928">
                  <c:v>928</c:v>
                </c:pt>
                <c:pt idx="929">
                  <c:v>929</c:v>
                </c:pt>
                <c:pt idx="930">
                  <c:v>930</c:v>
                </c:pt>
                <c:pt idx="931">
                  <c:v>931</c:v>
                </c:pt>
                <c:pt idx="932">
                  <c:v>932</c:v>
                </c:pt>
                <c:pt idx="933">
                  <c:v>933</c:v>
                </c:pt>
                <c:pt idx="934">
                  <c:v>934</c:v>
                </c:pt>
                <c:pt idx="935">
                  <c:v>935</c:v>
                </c:pt>
                <c:pt idx="936">
                  <c:v>936</c:v>
                </c:pt>
                <c:pt idx="937">
                  <c:v>937</c:v>
                </c:pt>
                <c:pt idx="938">
                  <c:v>938</c:v>
                </c:pt>
                <c:pt idx="939">
                  <c:v>939</c:v>
                </c:pt>
                <c:pt idx="940">
                  <c:v>940</c:v>
                </c:pt>
                <c:pt idx="941">
                  <c:v>941</c:v>
                </c:pt>
                <c:pt idx="942">
                  <c:v>942</c:v>
                </c:pt>
                <c:pt idx="943">
                  <c:v>943</c:v>
                </c:pt>
                <c:pt idx="944">
                  <c:v>944</c:v>
                </c:pt>
                <c:pt idx="945">
                  <c:v>945</c:v>
                </c:pt>
                <c:pt idx="946">
                  <c:v>946</c:v>
                </c:pt>
                <c:pt idx="947">
                  <c:v>947</c:v>
                </c:pt>
                <c:pt idx="948">
                  <c:v>948</c:v>
                </c:pt>
                <c:pt idx="949">
                  <c:v>949</c:v>
                </c:pt>
                <c:pt idx="950">
                  <c:v>950</c:v>
                </c:pt>
                <c:pt idx="951">
                  <c:v>951</c:v>
                </c:pt>
                <c:pt idx="952">
                  <c:v>952</c:v>
                </c:pt>
                <c:pt idx="953">
                  <c:v>953</c:v>
                </c:pt>
                <c:pt idx="954">
                  <c:v>954</c:v>
                </c:pt>
                <c:pt idx="955">
                  <c:v>955</c:v>
                </c:pt>
                <c:pt idx="956">
                  <c:v>956</c:v>
                </c:pt>
                <c:pt idx="957">
                  <c:v>957</c:v>
                </c:pt>
                <c:pt idx="958">
                  <c:v>958</c:v>
                </c:pt>
                <c:pt idx="959">
                  <c:v>959</c:v>
                </c:pt>
                <c:pt idx="960">
                  <c:v>960</c:v>
                </c:pt>
                <c:pt idx="961">
                  <c:v>961</c:v>
                </c:pt>
                <c:pt idx="962">
                  <c:v>962</c:v>
                </c:pt>
                <c:pt idx="963">
                  <c:v>963</c:v>
                </c:pt>
                <c:pt idx="964">
                  <c:v>964</c:v>
                </c:pt>
                <c:pt idx="965">
                  <c:v>965</c:v>
                </c:pt>
                <c:pt idx="966">
                  <c:v>966</c:v>
                </c:pt>
                <c:pt idx="967">
                  <c:v>967</c:v>
                </c:pt>
                <c:pt idx="968">
                  <c:v>968</c:v>
                </c:pt>
                <c:pt idx="969">
                  <c:v>969</c:v>
                </c:pt>
                <c:pt idx="970">
                  <c:v>970</c:v>
                </c:pt>
                <c:pt idx="971">
                  <c:v>971</c:v>
                </c:pt>
                <c:pt idx="972">
                  <c:v>972</c:v>
                </c:pt>
                <c:pt idx="973">
                  <c:v>973</c:v>
                </c:pt>
                <c:pt idx="974">
                  <c:v>974</c:v>
                </c:pt>
                <c:pt idx="975">
                  <c:v>975</c:v>
                </c:pt>
                <c:pt idx="976">
                  <c:v>976</c:v>
                </c:pt>
                <c:pt idx="977">
                  <c:v>977</c:v>
                </c:pt>
                <c:pt idx="978">
                  <c:v>978</c:v>
                </c:pt>
                <c:pt idx="979">
                  <c:v>979</c:v>
                </c:pt>
                <c:pt idx="980">
                  <c:v>980</c:v>
                </c:pt>
                <c:pt idx="981">
                  <c:v>981</c:v>
                </c:pt>
                <c:pt idx="982">
                  <c:v>982</c:v>
                </c:pt>
                <c:pt idx="983">
                  <c:v>983</c:v>
                </c:pt>
                <c:pt idx="984">
                  <c:v>984</c:v>
                </c:pt>
                <c:pt idx="985">
                  <c:v>985</c:v>
                </c:pt>
                <c:pt idx="986">
                  <c:v>986</c:v>
                </c:pt>
                <c:pt idx="987">
                  <c:v>987</c:v>
                </c:pt>
                <c:pt idx="988">
                  <c:v>988</c:v>
                </c:pt>
                <c:pt idx="989">
                  <c:v>989</c:v>
                </c:pt>
                <c:pt idx="990">
                  <c:v>990</c:v>
                </c:pt>
                <c:pt idx="991">
                  <c:v>991</c:v>
                </c:pt>
                <c:pt idx="992">
                  <c:v>992</c:v>
                </c:pt>
                <c:pt idx="993">
                  <c:v>993</c:v>
                </c:pt>
                <c:pt idx="994">
                  <c:v>994</c:v>
                </c:pt>
                <c:pt idx="995">
                  <c:v>995</c:v>
                </c:pt>
                <c:pt idx="996">
                  <c:v>996</c:v>
                </c:pt>
                <c:pt idx="997">
                  <c:v>997</c:v>
                </c:pt>
                <c:pt idx="998">
                  <c:v>998</c:v>
                </c:pt>
                <c:pt idx="999">
                  <c:v>999</c:v>
                </c:pt>
                <c:pt idx="1000">
                  <c:v>1000</c:v>
                </c:pt>
                <c:pt idx="1001">
                  <c:v>1001</c:v>
                </c:pt>
                <c:pt idx="1002">
                  <c:v>1002</c:v>
                </c:pt>
                <c:pt idx="1003">
                  <c:v>1003</c:v>
                </c:pt>
                <c:pt idx="1004">
                  <c:v>1004</c:v>
                </c:pt>
                <c:pt idx="1005">
                  <c:v>1005</c:v>
                </c:pt>
                <c:pt idx="1006">
                  <c:v>1006</c:v>
                </c:pt>
                <c:pt idx="1007">
                  <c:v>1007</c:v>
                </c:pt>
                <c:pt idx="1008">
                  <c:v>1008</c:v>
                </c:pt>
                <c:pt idx="1009">
                  <c:v>1009</c:v>
                </c:pt>
                <c:pt idx="1010">
                  <c:v>1010</c:v>
                </c:pt>
                <c:pt idx="1011">
                  <c:v>1011</c:v>
                </c:pt>
                <c:pt idx="1012">
                  <c:v>1012</c:v>
                </c:pt>
                <c:pt idx="1013">
                  <c:v>1013</c:v>
                </c:pt>
                <c:pt idx="1014">
                  <c:v>1014</c:v>
                </c:pt>
                <c:pt idx="1015">
                  <c:v>1015</c:v>
                </c:pt>
                <c:pt idx="1016">
                  <c:v>1016</c:v>
                </c:pt>
                <c:pt idx="1017">
                  <c:v>1017</c:v>
                </c:pt>
                <c:pt idx="1018">
                  <c:v>1018</c:v>
                </c:pt>
                <c:pt idx="1019">
                  <c:v>1019</c:v>
                </c:pt>
                <c:pt idx="1020">
                  <c:v>1020</c:v>
                </c:pt>
                <c:pt idx="1021">
                  <c:v>1021</c:v>
                </c:pt>
                <c:pt idx="1022">
                  <c:v>1022</c:v>
                </c:pt>
                <c:pt idx="1023">
                  <c:v>1023</c:v>
                </c:pt>
                <c:pt idx="1024">
                  <c:v>1024</c:v>
                </c:pt>
                <c:pt idx="1025">
                  <c:v>1025</c:v>
                </c:pt>
                <c:pt idx="1026">
                  <c:v>1026</c:v>
                </c:pt>
                <c:pt idx="1027">
                  <c:v>1027</c:v>
                </c:pt>
                <c:pt idx="1028">
                  <c:v>1028</c:v>
                </c:pt>
                <c:pt idx="1029">
                  <c:v>1029</c:v>
                </c:pt>
                <c:pt idx="1030">
                  <c:v>1030</c:v>
                </c:pt>
                <c:pt idx="1031">
                  <c:v>1031</c:v>
                </c:pt>
                <c:pt idx="1032">
                  <c:v>1032</c:v>
                </c:pt>
                <c:pt idx="1033">
                  <c:v>1033</c:v>
                </c:pt>
                <c:pt idx="1034">
                  <c:v>1034</c:v>
                </c:pt>
                <c:pt idx="1035">
                  <c:v>1035</c:v>
                </c:pt>
                <c:pt idx="1036">
                  <c:v>1036</c:v>
                </c:pt>
                <c:pt idx="1037">
                  <c:v>1037</c:v>
                </c:pt>
                <c:pt idx="1038">
                  <c:v>1038</c:v>
                </c:pt>
                <c:pt idx="1039">
                  <c:v>1039</c:v>
                </c:pt>
                <c:pt idx="1040">
                  <c:v>1040</c:v>
                </c:pt>
                <c:pt idx="1041">
                  <c:v>1041</c:v>
                </c:pt>
                <c:pt idx="1042">
                  <c:v>1042</c:v>
                </c:pt>
                <c:pt idx="1043">
                  <c:v>1043</c:v>
                </c:pt>
                <c:pt idx="1044">
                  <c:v>1044</c:v>
                </c:pt>
                <c:pt idx="1045">
                  <c:v>1045</c:v>
                </c:pt>
                <c:pt idx="1046">
                  <c:v>1046</c:v>
                </c:pt>
                <c:pt idx="1047">
                  <c:v>1047</c:v>
                </c:pt>
                <c:pt idx="1048">
                  <c:v>1048</c:v>
                </c:pt>
                <c:pt idx="1049">
                  <c:v>1049</c:v>
                </c:pt>
                <c:pt idx="1050">
                  <c:v>1050</c:v>
                </c:pt>
                <c:pt idx="1051">
                  <c:v>1051</c:v>
                </c:pt>
                <c:pt idx="1052">
                  <c:v>1052</c:v>
                </c:pt>
                <c:pt idx="1053">
                  <c:v>1053</c:v>
                </c:pt>
                <c:pt idx="1054">
                  <c:v>1054</c:v>
                </c:pt>
                <c:pt idx="1055">
                  <c:v>1055</c:v>
                </c:pt>
                <c:pt idx="1056">
                  <c:v>1056</c:v>
                </c:pt>
                <c:pt idx="1057">
                  <c:v>1057</c:v>
                </c:pt>
                <c:pt idx="1058">
                  <c:v>1058</c:v>
                </c:pt>
                <c:pt idx="1059">
                  <c:v>1059</c:v>
                </c:pt>
                <c:pt idx="1060">
                  <c:v>1060</c:v>
                </c:pt>
                <c:pt idx="1061">
                  <c:v>1061</c:v>
                </c:pt>
                <c:pt idx="1062">
                  <c:v>1062</c:v>
                </c:pt>
                <c:pt idx="1063">
                  <c:v>1063</c:v>
                </c:pt>
                <c:pt idx="1064">
                  <c:v>1064</c:v>
                </c:pt>
                <c:pt idx="1065">
                  <c:v>1065</c:v>
                </c:pt>
                <c:pt idx="1066">
                  <c:v>1066</c:v>
                </c:pt>
                <c:pt idx="1067">
                  <c:v>1067</c:v>
                </c:pt>
                <c:pt idx="1068">
                  <c:v>1068</c:v>
                </c:pt>
                <c:pt idx="1069">
                  <c:v>1069</c:v>
                </c:pt>
                <c:pt idx="1070">
                  <c:v>1070</c:v>
                </c:pt>
                <c:pt idx="1071">
                  <c:v>1071</c:v>
                </c:pt>
                <c:pt idx="1072">
                  <c:v>1072</c:v>
                </c:pt>
                <c:pt idx="1073">
                  <c:v>1073</c:v>
                </c:pt>
                <c:pt idx="1074">
                  <c:v>1074</c:v>
                </c:pt>
                <c:pt idx="1075">
                  <c:v>1075</c:v>
                </c:pt>
                <c:pt idx="1076">
                  <c:v>1076</c:v>
                </c:pt>
                <c:pt idx="1077">
                  <c:v>1077</c:v>
                </c:pt>
                <c:pt idx="1078">
                  <c:v>1078</c:v>
                </c:pt>
                <c:pt idx="1079">
                  <c:v>1079</c:v>
                </c:pt>
                <c:pt idx="1080">
                  <c:v>1080</c:v>
                </c:pt>
                <c:pt idx="1081">
                  <c:v>1081</c:v>
                </c:pt>
                <c:pt idx="1082">
                  <c:v>1082</c:v>
                </c:pt>
                <c:pt idx="1083">
                  <c:v>1083</c:v>
                </c:pt>
                <c:pt idx="1084">
                  <c:v>1084</c:v>
                </c:pt>
                <c:pt idx="1085">
                  <c:v>1085</c:v>
                </c:pt>
                <c:pt idx="1086">
                  <c:v>1086</c:v>
                </c:pt>
                <c:pt idx="1087">
                  <c:v>1087</c:v>
                </c:pt>
                <c:pt idx="1088">
                  <c:v>1088</c:v>
                </c:pt>
                <c:pt idx="1089">
                  <c:v>1089</c:v>
                </c:pt>
                <c:pt idx="1090">
                  <c:v>1090</c:v>
                </c:pt>
                <c:pt idx="1091">
                  <c:v>1091</c:v>
                </c:pt>
                <c:pt idx="1092">
                  <c:v>1092</c:v>
                </c:pt>
                <c:pt idx="1093">
                  <c:v>1093</c:v>
                </c:pt>
                <c:pt idx="1094">
                  <c:v>1094</c:v>
                </c:pt>
                <c:pt idx="1095">
                  <c:v>1095</c:v>
                </c:pt>
                <c:pt idx="1096">
                  <c:v>1096</c:v>
                </c:pt>
                <c:pt idx="1097">
                  <c:v>1097</c:v>
                </c:pt>
                <c:pt idx="1098">
                  <c:v>1098</c:v>
                </c:pt>
                <c:pt idx="1099">
                  <c:v>1099</c:v>
                </c:pt>
                <c:pt idx="1100">
                  <c:v>1100</c:v>
                </c:pt>
                <c:pt idx="1101">
                  <c:v>1101</c:v>
                </c:pt>
                <c:pt idx="1102">
                  <c:v>1102</c:v>
                </c:pt>
                <c:pt idx="1103">
                  <c:v>1103</c:v>
                </c:pt>
                <c:pt idx="1104">
                  <c:v>1104</c:v>
                </c:pt>
                <c:pt idx="1105">
                  <c:v>1105</c:v>
                </c:pt>
                <c:pt idx="1106">
                  <c:v>1106</c:v>
                </c:pt>
                <c:pt idx="1107">
                  <c:v>1107</c:v>
                </c:pt>
                <c:pt idx="1108">
                  <c:v>1108</c:v>
                </c:pt>
                <c:pt idx="1109">
                  <c:v>1109</c:v>
                </c:pt>
                <c:pt idx="1110">
                  <c:v>1110</c:v>
                </c:pt>
                <c:pt idx="1111">
                  <c:v>1111</c:v>
                </c:pt>
                <c:pt idx="1112">
                  <c:v>1112</c:v>
                </c:pt>
                <c:pt idx="1113">
                  <c:v>1113</c:v>
                </c:pt>
                <c:pt idx="1114">
                  <c:v>1114</c:v>
                </c:pt>
                <c:pt idx="1115">
                  <c:v>1115</c:v>
                </c:pt>
                <c:pt idx="1116">
                  <c:v>1116</c:v>
                </c:pt>
                <c:pt idx="1117">
                  <c:v>1117</c:v>
                </c:pt>
                <c:pt idx="1118">
                  <c:v>1118</c:v>
                </c:pt>
                <c:pt idx="1119">
                  <c:v>1119</c:v>
                </c:pt>
                <c:pt idx="1120">
                  <c:v>1120</c:v>
                </c:pt>
                <c:pt idx="1121">
                  <c:v>1121</c:v>
                </c:pt>
                <c:pt idx="1122">
                  <c:v>1122</c:v>
                </c:pt>
                <c:pt idx="1123">
                  <c:v>1123</c:v>
                </c:pt>
                <c:pt idx="1124">
                  <c:v>1124</c:v>
                </c:pt>
                <c:pt idx="1125">
                  <c:v>1125</c:v>
                </c:pt>
                <c:pt idx="1126">
                  <c:v>1126</c:v>
                </c:pt>
                <c:pt idx="1127">
                  <c:v>1127</c:v>
                </c:pt>
                <c:pt idx="1128">
                  <c:v>1128</c:v>
                </c:pt>
                <c:pt idx="1129">
                  <c:v>1129</c:v>
                </c:pt>
                <c:pt idx="1130">
                  <c:v>1130</c:v>
                </c:pt>
                <c:pt idx="1131">
                  <c:v>1131</c:v>
                </c:pt>
                <c:pt idx="1132">
                  <c:v>1132</c:v>
                </c:pt>
                <c:pt idx="1133">
                  <c:v>1133</c:v>
                </c:pt>
                <c:pt idx="1134">
                  <c:v>1134</c:v>
                </c:pt>
                <c:pt idx="1135">
                  <c:v>1135</c:v>
                </c:pt>
                <c:pt idx="1136">
                  <c:v>1136</c:v>
                </c:pt>
                <c:pt idx="1137">
                  <c:v>1137</c:v>
                </c:pt>
                <c:pt idx="1138">
                  <c:v>1138</c:v>
                </c:pt>
                <c:pt idx="1139">
                  <c:v>1139</c:v>
                </c:pt>
                <c:pt idx="1140">
                  <c:v>1140</c:v>
                </c:pt>
                <c:pt idx="1141">
                  <c:v>1141</c:v>
                </c:pt>
                <c:pt idx="1142">
                  <c:v>1142</c:v>
                </c:pt>
                <c:pt idx="1143">
                  <c:v>1143</c:v>
                </c:pt>
                <c:pt idx="1144">
                  <c:v>1144</c:v>
                </c:pt>
                <c:pt idx="1145">
                  <c:v>1145</c:v>
                </c:pt>
                <c:pt idx="1146">
                  <c:v>1146</c:v>
                </c:pt>
                <c:pt idx="1147">
                  <c:v>1147</c:v>
                </c:pt>
                <c:pt idx="1148">
                  <c:v>1148</c:v>
                </c:pt>
                <c:pt idx="1149">
                  <c:v>1149</c:v>
                </c:pt>
                <c:pt idx="1150">
                  <c:v>1150</c:v>
                </c:pt>
                <c:pt idx="1151">
                  <c:v>1151</c:v>
                </c:pt>
                <c:pt idx="1152">
                  <c:v>1152</c:v>
                </c:pt>
                <c:pt idx="1153">
                  <c:v>1153</c:v>
                </c:pt>
                <c:pt idx="1154">
                  <c:v>1154</c:v>
                </c:pt>
                <c:pt idx="1155">
                  <c:v>1155</c:v>
                </c:pt>
                <c:pt idx="1156">
                  <c:v>1156</c:v>
                </c:pt>
                <c:pt idx="1157">
                  <c:v>1157</c:v>
                </c:pt>
                <c:pt idx="1158">
                  <c:v>1158</c:v>
                </c:pt>
                <c:pt idx="1159">
                  <c:v>1159</c:v>
                </c:pt>
                <c:pt idx="1160">
                  <c:v>1160</c:v>
                </c:pt>
                <c:pt idx="1161">
                  <c:v>1161</c:v>
                </c:pt>
                <c:pt idx="1162">
                  <c:v>1162</c:v>
                </c:pt>
                <c:pt idx="1163">
                  <c:v>1163</c:v>
                </c:pt>
                <c:pt idx="1164">
                  <c:v>1164</c:v>
                </c:pt>
                <c:pt idx="1165">
                  <c:v>1165</c:v>
                </c:pt>
                <c:pt idx="1166">
                  <c:v>1166</c:v>
                </c:pt>
                <c:pt idx="1167">
                  <c:v>1167</c:v>
                </c:pt>
                <c:pt idx="1168">
                  <c:v>1168</c:v>
                </c:pt>
                <c:pt idx="1169">
                  <c:v>1169</c:v>
                </c:pt>
                <c:pt idx="1170">
                  <c:v>1170</c:v>
                </c:pt>
                <c:pt idx="1171">
                  <c:v>1171</c:v>
                </c:pt>
                <c:pt idx="1172">
                  <c:v>1172</c:v>
                </c:pt>
                <c:pt idx="1173">
                  <c:v>1173</c:v>
                </c:pt>
                <c:pt idx="1174">
                  <c:v>1174</c:v>
                </c:pt>
                <c:pt idx="1175">
                  <c:v>1175</c:v>
                </c:pt>
                <c:pt idx="1176">
                  <c:v>1176</c:v>
                </c:pt>
                <c:pt idx="1177">
                  <c:v>1177</c:v>
                </c:pt>
                <c:pt idx="1178">
                  <c:v>1178</c:v>
                </c:pt>
                <c:pt idx="1179">
                  <c:v>1179</c:v>
                </c:pt>
                <c:pt idx="1180">
                  <c:v>1180</c:v>
                </c:pt>
                <c:pt idx="1181">
                  <c:v>1181</c:v>
                </c:pt>
                <c:pt idx="1182">
                  <c:v>1182</c:v>
                </c:pt>
                <c:pt idx="1183">
                  <c:v>1183</c:v>
                </c:pt>
                <c:pt idx="1184">
                  <c:v>1184</c:v>
                </c:pt>
                <c:pt idx="1185">
                  <c:v>1185</c:v>
                </c:pt>
                <c:pt idx="1186">
                  <c:v>1186</c:v>
                </c:pt>
                <c:pt idx="1187">
                  <c:v>1187</c:v>
                </c:pt>
                <c:pt idx="1188">
                  <c:v>1188</c:v>
                </c:pt>
                <c:pt idx="1189">
                  <c:v>1189</c:v>
                </c:pt>
                <c:pt idx="1190">
                  <c:v>1190</c:v>
                </c:pt>
                <c:pt idx="1191">
                  <c:v>1191</c:v>
                </c:pt>
                <c:pt idx="1192">
                  <c:v>1192</c:v>
                </c:pt>
                <c:pt idx="1193">
                  <c:v>1193</c:v>
                </c:pt>
                <c:pt idx="1194">
                  <c:v>1194</c:v>
                </c:pt>
                <c:pt idx="1195">
                  <c:v>1195</c:v>
                </c:pt>
                <c:pt idx="1196">
                  <c:v>1196</c:v>
                </c:pt>
                <c:pt idx="1197">
                  <c:v>1197</c:v>
                </c:pt>
                <c:pt idx="1198">
                  <c:v>1198</c:v>
                </c:pt>
                <c:pt idx="1199">
                  <c:v>1199</c:v>
                </c:pt>
                <c:pt idx="1200">
                  <c:v>1200</c:v>
                </c:pt>
                <c:pt idx="1201">
                  <c:v>1201</c:v>
                </c:pt>
                <c:pt idx="1202">
                  <c:v>1202</c:v>
                </c:pt>
                <c:pt idx="1203">
                  <c:v>1203</c:v>
                </c:pt>
                <c:pt idx="1204">
                  <c:v>1204</c:v>
                </c:pt>
                <c:pt idx="1205">
                  <c:v>1205</c:v>
                </c:pt>
                <c:pt idx="1206">
                  <c:v>1206</c:v>
                </c:pt>
                <c:pt idx="1207">
                  <c:v>1207</c:v>
                </c:pt>
                <c:pt idx="1208">
                  <c:v>1208</c:v>
                </c:pt>
                <c:pt idx="1209">
                  <c:v>1209</c:v>
                </c:pt>
                <c:pt idx="1210">
                  <c:v>1210</c:v>
                </c:pt>
                <c:pt idx="1211">
                  <c:v>1211</c:v>
                </c:pt>
                <c:pt idx="1212">
                  <c:v>1212</c:v>
                </c:pt>
                <c:pt idx="1213">
                  <c:v>1213</c:v>
                </c:pt>
                <c:pt idx="1214">
                  <c:v>1214</c:v>
                </c:pt>
                <c:pt idx="1215">
                  <c:v>1215</c:v>
                </c:pt>
                <c:pt idx="1216">
                  <c:v>1216</c:v>
                </c:pt>
                <c:pt idx="1217">
                  <c:v>1217</c:v>
                </c:pt>
                <c:pt idx="1218">
                  <c:v>1218</c:v>
                </c:pt>
                <c:pt idx="1219">
                  <c:v>1219</c:v>
                </c:pt>
                <c:pt idx="1220">
                  <c:v>1220</c:v>
                </c:pt>
                <c:pt idx="1221">
                  <c:v>1221</c:v>
                </c:pt>
                <c:pt idx="1222">
                  <c:v>1222</c:v>
                </c:pt>
                <c:pt idx="1223">
                  <c:v>1223</c:v>
                </c:pt>
                <c:pt idx="1224">
                  <c:v>1224</c:v>
                </c:pt>
                <c:pt idx="1225">
                  <c:v>1225</c:v>
                </c:pt>
                <c:pt idx="1226">
                  <c:v>1226</c:v>
                </c:pt>
                <c:pt idx="1227">
                  <c:v>1227</c:v>
                </c:pt>
                <c:pt idx="1228">
                  <c:v>1228</c:v>
                </c:pt>
                <c:pt idx="1229">
                  <c:v>1229</c:v>
                </c:pt>
                <c:pt idx="1230">
                  <c:v>1230</c:v>
                </c:pt>
                <c:pt idx="1231">
                  <c:v>1231</c:v>
                </c:pt>
                <c:pt idx="1232">
                  <c:v>1232</c:v>
                </c:pt>
                <c:pt idx="1233">
                  <c:v>1233</c:v>
                </c:pt>
                <c:pt idx="1234">
                  <c:v>1234</c:v>
                </c:pt>
                <c:pt idx="1235">
                  <c:v>1235</c:v>
                </c:pt>
                <c:pt idx="1236">
                  <c:v>1236</c:v>
                </c:pt>
                <c:pt idx="1237">
                  <c:v>1237</c:v>
                </c:pt>
                <c:pt idx="1238">
                  <c:v>1238</c:v>
                </c:pt>
                <c:pt idx="1239">
                  <c:v>1239</c:v>
                </c:pt>
                <c:pt idx="1240">
                  <c:v>1240</c:v>
                </c:pt>
                <c:pt idx="1241">
                  <c:v>1241</c:v>
                </c:pt>
                <c:pt idx="1242">
                  <c:v>1242</c:v>
                </c:pt>
                <c:pt idx="1243">
                  <c:v>1243</c:v>
                </c:pt>
                <c:pt idx="1244">
                  <c:v>1244</c:v>
                </c:pt>
                <c:pt idx="1245">
                  <c:v>1245</c:v>
                </c:pt>
                <c:pt idx="1246">
                  <c:v>1246</c:v>
                </c:pt>
                <c:pt idx="1247">
                  <c:v>1247</c:v>
                </c:pt>
                <c:pt idx="1248">
                  <c:v>1248</c:v>
                </c:pt>
                <c:pt idx="1249">
                  <c:v>1249</c:v>
                </c:pt>
                <c:pt idx="1250">
                  <c:v>1250</c:v>
                </c:pt>
                <c:pt idx="1251">
                  <c:v>1251</c:v>
                </c:pt>
                <c:pt idx="1252">
                  <c:v>1252</c:v>
                </c:pt>
                <c:pt idx="1253">
                  <c:v>1253</c:v>
                </c:pt>
                <c:pt idx="1254">
                  <c:v>1254</c:v>
                </c:pt>
                <c:pt idx="1255">
                  <c:v>1255</c:v>
                </c:pt>
                <c:pt idx="1256">
                  <c:v>1256</c:v>
                </c:pt>
                <c:pt idx="1257">
                  <c:v>1257</c:v>
                </c:pt>
                <c:pt idx="1258">
                  <c:v>1258</c:v>
                </c:pt>
                <c:pt idx="1259">
                  <c:v>1259</c:v>
                </c:pt>
                <c:pt idx="1260">
                  <c:v>1260</c:v>
                </c:pt>
                <c:pt idx="1261">
                  <c:v>1261</c:v>
                </c:pt>
                <c:pt idx="1262">
                  <c:v>1262</c:v>
                </c:pt>
                <c:pt idx="1263">
                  <c:v>1263</c:v>
                </c:pt>
                <c:pt idx="1264">
                  <c:v>1264</c:v>
                </c:pt>
                <c:pt idx="1265">
                  <c:v>1265</c:v>
                </c:pt>
                <c:pt idx="1266">
                  <c:v>1266</c:v>
                </c:pt>
                <c:pt idx="1267">
                  <c:v>1267</c:v>
                </c:pt>
                <c:pt idx="1268">
                  <c:v>1268</c:v>
                </c:pt>
                <c:pt idx="1269">
                  <c:v>1269</c:v>
                </c:pt>
                <c:pt idx="1270">
                  <c:v>1270</c:v>
                </c:pt>
                <c:pt idx="1271">
                  <c:v>1271</c:v>
                </c:pt>
                <c:pt idx="1272">
                  <c:v>1272</c:v>
                </c:pt>
                <c:pt idx="1273">
                  <c:v>1273</c:v>
                </c:pt>
                <c:pt idx="1274">
                  <c:v>1274</c:v>
                </c:pt>
                <c:pt idx="1275">
                  <c:v>1275</c:v>
                </c:pt>
                <c:pt idx="1276">
                  <c:v>1276</c:v>
                </c:pt>
                <c:pt idx="1277">
                  <c:v>1277</c:v>
                </c:pt>
                <c:pt idx="1278">
                  <c:v>1278</c:v>
                </c:pt>
                <c:pt idx="1279">
                  <c:v>1279</c:v>
                </c:pt>
                <c:pt idx="1280">
                  <c:v>1280</c:v>
                </c:pt>
                <c:pt idx="1281">
                  <c:v>1281</c:v>
                </c:pt>
                <c:pt idx="1282">
                  <c:v>1282</c:v>
                </c:pt>
                <c:pt idx="1283">
                  <c:v>1283</c:v>
                </c:pt>
                <c:pt idx="1284">
                  <c:v>1284</c:v>
                </c:pt>
                <c:pt idx="1285">
                  <c:v>1285</c:v>
                </c:pt>
                <c:pt idx="1286">
                  <c:v>1286</c:v>
                </c:pt>
                <c:pt idx="1287">
                  <c:v>1287</c:v>
                </c:pt>
                <c:pt idx="1288">
                  <c:v>1288</c:v>
                </c:pt>
                <c:pt idx="1289">
                  <c:v>1289</c:v>
                </c:pt>
                <c:pt idx="1290">
                  <c:v>1290</c:v>
                </c:pt>
                <c:pt idx="1291">
                  <c:v>1291</c:v>
                </c:pt>
                <c:pt idx="1292">
                  <c:v>1292</c:v>
                </c:pt>
                <c:pt idx="1293">
                  <c:v>1293</c:v>
                </c:pt>
                <c:pt idx="1294">
                  <c:v>1294</c:v>
                </c:pt>
                <c:pt idx="1295">
                  <c:v>1295</c:v>
                </c:pt>
                <c:pt idx="1296">
                  <c:v>1296</c:v>
                </c:pt>
                <c:pt idx="1297">
                  <c:v>1297</c:v>
                </c:pt>
                <c:pt idx="1298">
                  <c:v>1298</c:v>
                </c:pt>
                <c:pt idx="1299">
                  <c:v>1299</c:v>
                </c:pt>
                <c:pt idx="1300">
                  <c:v>1300</c:v>
                </c:pt>
                <c:pt idx="1301">
                  <c:v>1301</c:v>
                </c:pt>
                <c:pt idx="1302">
                  <c:v>1302</c:v>
                </c:pt>
                <c:pt idx="1303">
                  <c:v>1303</c:v>
                </c:pt>
                <c:pt idx="1304">
                  <c:v>1304</c:v>
                </c:pt>
                <c:pt idx="1305">
                  <c:v>1305</c:v>
                </c:pt>
                <c:pt idx="1306">
                  <c:v>1306</c:v>
                </c:pt>
                <c:pt idx="1307">
                  <c:v>1307</c:v>
                </c:pt>
                <c:pt idx="1308">
                  <c:v>1308</c:v>
                </c:pt>
                <c:pt idx="1309">
                  <c:v>1309</c:v>
                </c:pt>
                <c:pt idx="1310">
                  <c:v>1310</c:v>
                </c:pt>
                <c:pt idx="1311">
                  <c:v>1311</c:v>
                </c:pt>
                <c:pt idx="1312">
                  <c:v>1312</c:v>
                </c:pt>
                <c:pt idx="1313">
                  <c:v>1313</c:v>
                </c:pt>
                <c:pt idx="1314">
                  <c:v>1314</c:v>
                </c:pt>
                <c:pt idx="1315">
                  <c:v>1315</c:v>
                </c:pt>
                <c:pt idx="1316">
                  <c:v>1316</c:v>
                </c:pt>
                <c:pt idx="1317">
                  <c:v>1317</c:v>
                </c:pt>
                <c:pt idx="1318">
                  <c:v>1318</c:v>
                </c:pt>
                <c:pt idx="1319">
                  <c:v>1319</c:v>
                </c:pt>
                <c:pt idx="1320">
                  <c:v>1320</c:v>
                </c:pt>
                <c:pt idx="1321">
                  <c:v>1321</c:v>
                </c:pt>
                <c:pt idx="1322">
                  <c:v>1322</c:v>
                </c:pt>
                <c:pt idx="1323">
                  <c:v>1323</c:v>
                </c:pt>
                <c:pt idx="1324">
                  <c:v>1324</c:v>
                </c:pt>
                <c:pt idx="1325">
                  <c:v>1325</c:v>
                </c:pt>
                <c:pt idx="1326">
                  <c:v>1326</c:v>
                </c:pt>
                <c:pt idx="1327">
                  <c:v>1327</c:v>
                </c:pt>
                <c:pt idx="1328">
                  <c:v>1328</c:v>
                </c:pt>
                <c:pt idx="1329">
                  <c:v>1329</c:v>
                </c:pt>
                <c:pt idx="1330">
                  <c:v>1330</c:v>
                </c:pt>
                <c:pt idx="1331">
                  <c:v>1331</c:v>
                </c:pt>
                <c:pt idx="1332">
                  <c:v>1332</c:v>
                </c:pt>
                <c:pt idx="1333">
                  <c:v>1333</c:v>
                </c:pt>
                <c:pt idx="1334">
                  <c:v>1334</c:v>
                </c:pt>
                <c:pt idx="1335">
                  <c:v>1335</c:v>
                </c:pt>
                <c:pt idx="1336">
                  <c:v>1336</c:v>
                </c:pt>
                <c:pt idx="1337">
                  <c:v>1337</c:v>
                </c:pt>
                <c:pt idx="1338">
                  <c:v>1338</c:v>
                </c:pt>
                <c:pt idx="1339">
                  <c:v>1339</c:v>
                </c:pt>
                <c:pt idx="1340">
                  <c:v>1340</c:v>
                </c:pt>
                <c:pt idx="1341">
                  <c:v>1341</c:v>
                </c:pt>
                <c:pt idx="1342">
                  <c:v>1342</c:v>
                </c:pt>
                <c:pt idx="1343">
                  <c:v>1343</c:v>
                </c:pt>
                <c:pt idx="1344">
                  <c:v>1344</c:v>
                </c:pt>
                <c:pt idx="1345">
                  <c:v>1345</c:v>
                </c:pt>
                <c:pt idx="1346">
                  <c:v>1346</c:v>
                </c:pt>
                <c:pt idx="1347">
                  <c:v>1347</c:v>
                </c:pt>
                <c:pt idx="1348">
                  <c:v>1348</c:v>
                </c:pt>
                <c:pt idx="1349">
                  <c:v>1349</c:v>
                </c:pt>
                <c:pt idx="1350">
                  <c:v>1350</c:v>
                </c:pt>
                <c:pt idx="1351">
                  <c:v>1351</c:v>
                </c:pt>
                <c:pt idx="1352">
                  <c:v>1352</c:v>
                </c:pt>
                <c:pt idx="1353">
                  <c:v>1353</c:v>
                </c:pt>
                <c:pt idx="1354">
                  <c:v>1354</c:v>
                </c:pt>
                <c:pt idx="1355">
                  <c:v>1355</c:v>
                </c:pt>
                <c:pt idx="1356">
                  <c:v>1356</c:v>
                </c:pt>
                <c:pt idx="1357">
                  <c:v>1357</c:v>
                </c:pt>
                <c:pt idx="1358">
                  <c:v>1358</c:v>
                </c:pt>
                <c:pt idx="1359">
                  <c:v>1359</c:v>
                </c:pt>
              </c:numCache>
            </c:numRef>
          </c:xVal>
          <c:yVal>
            <c:numRef>
              <c:f>Munka3!$J$1:$J$1360</c:f>
              <c:numCache>
                <c:formatCode>General</c:formatCode>
                <c:ptCount val="1360"/>
                <c:pt idx="0">
                  <c:v>771.91</c:v>
                </c:pt>
                <c:pt idx="1">
                  <c:v>769.33999999999946</c:v>
                </c:pt>
                <c:pt idx="2">
                  <c:v>770.63</c:v>
                </c:pt>
                <c:pt idx="3">
                  <c:v>771.91</c:v>
                </c:pt>
                <c:pt idx="4">
                  <c:v>771.91</c:v>
                </c:pt>
                <c:pt idx="5">
                  <c:v>773.2</c:v>
                </c:pt>
                <c:pt idx="6">
                  <c:v>771.91</c:v>
                </c:pt>
                <c:pt idx="7">
                  <c:v>769.33999999999946</c:v>
                </c:pt>
                <c:pt idx="8">
                  <c:v>769.33999999999946</c:v>
                </c:pt>
                <c:pt idx="9">
                  <c:v>770.63</c:v>
                </c:pt>
                <c:pt idx="10">
                  <c:v>770.63</c:v>
                </c:pt>
                <c:pt idx="11">
                  <c:v>771.91</c:v>
                </c:pt>
                <c:pt idx="12">
                  <c:v>770.63</c:v>
                </c:pt>
                <c:pt idx="13">
                  <c:v>773.2</c:v>
                </c:pt>
                <c:pt idx="14">
                  <c:v>769.33999999999946</c:v>
                </c:pt>
                <c:pt idx="15">
                  <c:v>771.91</c:v>
                </c:pt>
                <c:pt idx="16">
                  <c:v>773.2</c:v>
                </c:pt>
                <c:pt idx="17">
                  <c:v>775.77000000000055</c:v>
                </c:pt>
                <c:pt idx="18">
                  <c:v>771.91</c:v>
                </c:pt>
                <c:pt idx="19">
                  <c:v>774.48</c:v>
                </c:pt>
                <c:pt idx="20">
                  <c:v>773.2</c:v>
                </c:pt>
                <c:pt idx="21">
                  <c:v>773.2</c:v>
                </c:pt>
                <c:pt idx="22">
                  <c:v>773.2</c:v>
                </c:pt>
                <c:pt idx="23">
                  <c:v>771.91</c:v>
                </c:pt>
                <c:pt idx="24">
                  <c:v>773.2</c:v>
                </c:pt>
                <c:pt idx="25">
                  <c:v>773.2</c:v>
                </c:pt>
                <c:pt idx="26">
                  <c:v>773.2</c:v>
                </c:pt>
                <c:pt idx="27">
                  <c:v>775.77000000000055</c:v>
                </c:pt>
                <c:pt idx="28">
                  <c:v>773.2</c:v>
                </c:pt>
                <c:pt idx="29">
                  <c:v>775.77000000000055</c:v>
                </c:pt>
                <c:pt idx="30">
                  <c:v>774.48</c:v>
                </c:pt>
                <c:pt idx="31">
                  <c:v>771.91</c:v>
                </c:pt>
                <c:pt idx="32">
                  <c:v>775.77000000000055</c:v>
                </c:pt>
                <c:pt idx="33">
                  <c:v>774.48</c:v>
                </c:pt>
                <c:pt idx="34">
                  <c:v>775.77000000000055</c:v>
                </c:pt>
                <c:pt idx="35">
                  <c:v>773.2</c:v>
                </c:pt>
                <c:pt idx="36">
                  <c:v>774.48</c:v>
                </c:pt>
                <c:pt idx="37">
                  <c:v>774.48</c:v>
                </c:pt>
                <c:pt idx="38">
                  <c:v>775.77000000000055</c:v>
                </c:pt>
                <c:pt idx="39">
                  <c:v>774.48</c:v>
                </c:pt>
                <c:pt idx="40">
                  <c:v>774.48</c:v>
                </c:pt>
                <c:pt idx="41">
                  <c:v>775.77000000000055</c:v>
                </c:pt>
                <c:pt idx="42">
                  <c:v>775.77000000000055</c:v>
                </c:pt>
                <c:pt idx="43">
                  <c:v>774.48</c:v>
                </c:pt>
                <c:pt idx="44">
                  <c:v>774.48</c:v>
                </c:pt>
                <c:pt idx="45">
                  <c:v>777.05</c:v>
                </c:pt>
                <c:pt idx="46">
                  <c:v>775.77000000000055</c:v>
                </c:pt>
                <c:pt idx="47">
                  <c:v>777.05</c:v>
                </c:pt>
                <c:pt idx="48">
                  <c:v>777.05</c:v>
                </c:pt>
                <c:pt idx="49">
                  <c:v>775.77000000000055</c:v>
                </c:pt>
                <c:pt idx="50">
                  <c:v>777.05</c:v>
                </c:pt>
                <c:pt idx="51">
                  <c:v>778.33999999999946</c:v>
                </c:pt>
                <c:pt idx="52">
                  <c:v>778.33999999999946</c:v>
                </c:pt>
                <c:pt idx="53">
                  <c:v>777.05</c:v>
                </c:pt>
                <c:pt idx="54">
                  <c:v>777.05</c:v>
                </c:pt>
                <c:pt idx="55">
                  <c:v>777.05</c:v>
                </c:pt>
                <c:pt idx="56">
                  <c:v>777.05</c:v>
                </c:pt>
                <c:pt idx="57">
                  <c:v>778.33999999999946</c:v>
                </c:pt>
                <c:pt idx="58">
                  <c:v>777.05</c:v>
                </c:pt>
                <c:pt idx="59">
                  <c:v>777.05</c:v>
                </c:pt>
                <c:pt idx="60">
                  <c:v>777.05</c:v>
                </c:pt>
                <c:pt idx="61">
                  <c:v>777.05</c:v>
                </c:pt>
                <c:pt idx="62">
                  <c:v>777.05</c:v>
                </c:pt>
                <c:pt idx="63">
                  <c:v>775.77000000000055</c:v>
                </c:pt>
                <c:pt idx="64">
                  <c:v>777.05</c:v>
                </c:pt>
                <c:pt idx="65">
                  <c:v>777.05</c:v>
                </c:pt>
                <c:pt idx="66">
                  <c:v>777.05</c:v>
                </c:pt>
                <c:pt idx="67">
                  <c:v>775.77000000000055</c:v>
                </c:pt>
                <c:pt idx="68">
                  <c:v>777.05</c:v>
                </c:pt>
                <c:pt idx="69">
                  <c:v>775.77000000000055</c:v>
                </c:pt>
                <c:pt idx="70">
                  <c:v>775.77000000000055</c:v>
                </c:pt>
                <c:pt idx="71">
                  <c:v>777.05</c:v>
                </c:pt>
                <c:pt idx="72">
                  <c:v>777.05</c:v>
                </c:pt>
                <c:pt idx="73">
                  <c:v>777.05</c:v>
                </c:pt>
                <c:pt idx="74">
                  <c:v>777.05</c:v>
                </c:pt>
                <c:pt idx="75">
                  <c:v>775.77000000000055</c:v>
                </c:pt>
                <c:pt idx="76">
                  <c:v>774.48</c:v>
                </c:pt>
                <c:pt idx="77">
                  <c:v>773.2</c:v>
                </c:pt>
                <c:pt idx="78">
                  <c:v>774.48</c:v>
                </c:pt>
                <c:pt idx="79">
                  <c:v>777.05</c:v>
                </c:pt>
                <c:pt idx="80">
                  <c:v>771.91</c:v>
                </c:pt>
                <c:pt idx="81">
                  <c:v>773.2</c:v>
                </c:pt>
                <c:pt idx="82">
                  <c:v>775.77000000000055</c:v>
                </c:pt>
                <c:pt idx="83">
                  <c:v>774.48</c:v>
                </c:pt>
                <c:pt idx="84">
                  <c:v>773.2</c:v>
                </c:pt>
                <c:pt idx="85">
                  <c:v>774.48</c:v>
                </c:pt>
                <c:pt idx="86">
                  <c:v>773.2</c:v>
                </c:pt>
                <c:pt idx="87">
                  <c:v>773.2</c:v>
                </c:pt>
                <c:pt idx="88">
                  <c:v>775.77000000000055</c:v>
                </c:pt>
                <c:pt idx="89">
                  <c:v>774.48</c:v>
                </c:pt>
                <c:pt idx="90">
                  <c:v>770.63</c:v>
                </c:pt>
                <c:pt idx="91">
                  <c:v>773.2</c:v>
                </c:pt>
                <c:pt idx="92">
                  <c:v>773.2</c:v>
                </c:pt>
                <c:pt idx="93">
                  <c:v>774.48</c:v>
                </c:pt>
                <c:pt idx="94">
                  <c:v>773.2</c:v>
                </c:pt>
                <c:pt idx="95">
                  <c:v>773.2</c:v>
                </c:pt>
                <c:pt idx="96">
                  <c:v>769.33999999999946</c:v>
                </c:pt>
                <c:pt idx="97">
                  <c:v>773.2</c:v>
                </c:pt>
                <c:pt idx="98">
                  <c:v>773.2</c:v>
                </c:pt>
                <c:pt idx="99">
                  <c:v>774.48</c:v>
                </c:pt>
                <c:pt idx="100">
                  <c:v>774.48</c:v>
                </c:pt>
                <c:pt idx="101">
                  <c:v>773.2</c:v>
                </c:pt>
                <c:pt idx="102">
                  <c:v>770.63</c:v>
                </c:pt>
                <c:pt idx="103">
                  <c:v>774.48</c:v>
                </c:pt>
                <c:pt idx="104">
                  <c:v>773.2</c:v>
                </c:pt>
                <c:pt idx="105">
                  <c:v>773.2</c:v>
                </c:pt>
                <c:pt idx="106">
                  <c:v>773.2</c:v>
                </c:pt>
                <c:pt idx="107">
                  <c:v>774.48</c:v>
                </c:pt>
                <c:pt idx="108">
                  <c:v>773.2</c:v>
                </c:pt>
                <c:pt idx="109">
                  <c:v>775.77000000000055</c:v>
                </c:pt>
                <c:pt idx="110">
                  <c:v>773.2</c:v>
                </c:pt>
                <c:pt idx="111">
                  <c:v>775.77000000000055</c:v>
                </c:pt>
                <c:pt idx="112">
                  <c:v>775.77000000000055</c:v>
                </c:pt>
                <c:pt idx="113">
                  <c:v>775.77000000000055</c:v>
                </c:pt>
                <c:pt idx="114">
                  <c:v>775.77000000000055</c:v>
                </c:pt>
                <c:pt idx="115">
                  <c:v>775.77000000000055</c:v>
                </c:pt>
                <c:pt idx="116">
                  <c:v>774.48</c:v>
                </c:pt>
                <c:pt idx="117">
                  <c:v>773.2</c:v>
                </c:pt>
                <c:pt idx="118">
                  <c:v>775.77000000000055</c:v>
                </c:pt>
                <c:pt idx="119">
                  <c:v>777.05</c:v>
                </c:pt>
                <c:pt idx="120">
                  <c:v>777.05</c:v>
                </c:pt>
                <c:pt idx="121">
                  <c:v>778.33999999999946</c:v>
                </c:pt>
                <c:pt idx="122">
                  <c:v>775.77000000000055</c:v>
                </c:pt>
                <c:pt idx="123">
                  <c:v>777.05</c:v>
                </c:pt>
                <c:pt idx="124">
                  <c:v>777.05</c:v>
                </c:pt>
                <c:pt idx="125">
                  <c:v>778.33999999999946</c:v>
                </c:pt>
                <c:pt idx="126">
                  <c:v>774.48</c:v>
                </c:pt>
                <c:pt idx="127">
                  <c:v>777.05</c:v>
                </c:pt>
                <c:pt idx="128">
                  <c:v>777.05</c:v>
                </c:pt>
                <c:pt idx="129">
                  <c:v>777.05</c:v>
                </c:pt>
                <c:pt idx="130">
                  <c:v>775.77000000000055</c:v>
                </c:pt>
                <c:pt idx="131">
                  <c:v>777.05</c:v>
                </c:pt>
                <c:pt idx="132">
                  <c:v>778.33999999999946</c:v>
                </c:pt>
                <c:pt idx="133">
                  <c:v>777.05</c:v>
                </c:pt>
                <c:pt idx="134">
                  <c:v>777.05</c:v>
                </c:pt>
                <c:pt idx="135">
                  <c:v>777.05</c:v>
                </c:pt>
                <c:pt idx="136">
                  <c:v>778.33999999999946</c:v>
                </c:pt>
                <c:pt idx="137">
                  <c:v>778.33999999999946</c:v>
                </c:pt>
                <c:pt idx="138">
                  <c:v>777.05</c:v>
                </c:pt>
                <c:pt idx="139">
                  <c:v>775.77000000000055</c:v>
                </c:pt>
                <c:pt idx="140">
                  <c:v>777.05</c:v>
                </c:pt>
                <c:pt idx="141">
                  <c:v>777.05</c:v>
                </c:pt>
                <c:pt idx="142">
                  <c:v>778.33999999999946</c:v>
                </c:pt>
                <c:pt idx="143">
                  <c:v>779.62</c:v>
                </c:pt>
                <c:pt idx="144">
                  <c:v>778.33999999999946</c:v>
                </c:pt>
                <c:pt idx="145">
                  <c:v>777.05</c:v>
                </c:pt>
                <c:pt idx="146">
                  <c:v>779.62</c:v>
                </c:pt>
                <c:pt idx="147">
                  <c:v>778.33999999999946</c:v>
                </c:pt>
                <c:pt idx="148">
                  <c:v>778.33999999999946</c:v>
                </c:pt>
                <c:pt idx="149">
                  <c:v>775.77000000000055</c:v>
                </c:pt>
                <c:pt idx="150">
                  <c:v>778.33999999999946</c:v>
                </c:pt>
                <c:pt idx="151">
                  <c:v>777.05</c:v>
                </c:pt>
                <c:pt idx="152">
                  <c:v>779.62</c:v>
                </c:pt>
                <c:pt idx="153">
                  <c:v>777.05</c:v>
                </c:pt>
                <c:pt idx="154">
                  <c:v>775.77000000000055</c:v>
                </c:pt>
                <c:pt idx="155">
                  <c:v>777.05</c:v>
                </c:pt>
                <c:pt idx="156">
                  <c:v>777.05</c:v>
                </c:pt>
                <c:pt idx="157">
                  <c:v>775.77000000000055</c:v>
                </c:pt>
                <c:pt idx="158">
                  <c:v>777.05</c:v>
                </c:pt>
                <c:pt idx="159">
                  <c:v>774.48</c:v>
                </c:pt>
                <c:pt idx="160">
                  <c:v>775.77000000000055</c:v>
                </c:pt>
                <c:pt idx="161">
                  <c:v>778.33999999999946</c:v>
                </c:pt>
                <c:pt idx="162">
                  <c:v>773.2</c:v>
                </c:pt>
                <c:pt idx="163">
                  <c:v>773.2</c:v>
                </c:pt>
                <c:pt idx="164">
                  <c:v>777.05</c:v>
                </c:pt>
                <c:pt idx="165">
                  <c:v>775.77000000000055</c:v>
                </c:pt>
                <c:pt idx="166">
                  <c:v>774.48</c:v>
                </c:pt>
                <c:pt idx="167">
                  <c:v>774.48</c:v>
                </c:pt>
                <c:pt idx="168">
                  <c:v>774.48</c:v>
                </c:pt>
                <c:pt idx="169">
                  <c:v>773.2</c:v>
                </c:pt>
                <c:pt idx="170">
                  <c:v>774.48</c:v>
                </c:pt>
                <c:pt idx="171">
                  <c:v>773.2</c:v>
                </c:pt>
                <c:pt idx="172">
                  <c:v>774.48</c:v>
                </c:pt>
                <c:pt idx="173">
                  <c:v>771.91</c:v>
                </c:pt>
                <c:pt idx="174">
                  <c:v>774.48</c:v>
                </c:pt>
                <c:pt idx="175">
                  <c:v>773.2</c:v>
                </c:pt>
                <c:pt idx="176">
                  <c:v>773.2</c:v>
                </c:pt>
                <c:pt idx="177">
                  <c:v>773.2</c:v>
                </c:pt>
                <c:pt idx="178">
                  <c:v>773.2</c:v>
                </c:pt>
                <c:pt idx="179">
                  <c:v>773.2</c:v>
                </c:pt>
                <c:pt idx="180">
                  <c:v>773.2</c:v>
                </c:pt>
                <c:pt idx="181">
                  <c:v>773.2</c:v>
                </c:pt>
                <c:pt idx="182">
                  <c:v>773.2</c:v>
                </c:pt>
                <c:pt idx="183">
                  <c:v>775.77000000000055</c:v>
                </c:pt>
                <c:pt idx="184">
                  <c:v>771.91</c:v>
                </c:pt>
                <c:pt idx="185">
                  <c:v>775.77000000000055</c:v>
                </c:pt>
                <c:pt idx="186">
                  <c:v>773.2</c:v>
                </c:pt>
                <c:pt idx="187">
                  <c:v>771.91</c:v>
                </c:pt>
                <c:pt idx="188">
                  <c:v>773.2</c:v>
                </c:pt>
                <c:pt idx="189">
                  <c:v>774.48</c:v>
                </c:pt>
                <c:pt idx="190">
                  <c:v>773.2</c:v>
                </c:pt>
                <c:pt idx="191">
                  <c:v>774.48</c:v>
                </c:pt>
                <c:pt idx="192">
                  <c:v>774.48</c:v>
                </c:pt>
                <c:pt idx="193">
                  <c:v>773.2</c:v>
                </c:pt>
                <c:pt idx="194">
                  <c:v>773.2</c:v>
                </c:pt>
                <c:pt idx="195">
                  <c:v>773.2</c:v>
                </c:pt>
                <c:pt idx="196">
                  <c:v>771.91</c:v>
                </c:pt>
                <c:pt idx="197">
                  <c:v>770.63</c:v>
                </c:pt>
                <c:pt idx="198">
                  <c:v>773.2</c:v>
                </c:pt>
                <c:pt idx="199">
                  <c:v>774.48</c:v>
                </c:pt>
                <c:pt idx="200">
                  <c:v>774.48</c:v>
                </c:pt>
                <c:pt idx="201">
                  <c:v>774.48</c:v>
                </c:pt>
                <c:pt idx="202">
                  <c:v>774.48</c:v>
                </c:pt>
                <c:pt idx="203">
                  <c:v>771.91</c:v>
                </c:pt>
                <c:pt idx="204">
                  <c:v>773.2</c:v>
                </c:pt>
                <c:pt idx="205">
                  <c:v>770.63</c:v>
                </c:pt>
                <c:pt idx="206">
                  <c:v>773.2</c:v>
                </c:pt>
                <c:pt idx="207">
                  <c:v>771.91</c:v>
                </c:pt>
                <c:pt idx="208">
                  <c:v>771.91</c:v>
                </c:pt>
                <c:pt idx="209">
                  <c:v>773.2</c:v>
                </c:pt>
                <c:pt idx="210">
                  <c:v>773.2</c:v>
                </c:pt>
                <c:pt idx="211">
                  <c:v>774.48</c:v>
                </c:pt>
                <c:pt idx="212">
                  <c:v>771.91</c:v>
                </c:pt>
                <c:pt idx="213">
                  <c:v>773.2</c:v>
                </c:pt>
                <c:pt idx="214">
                  <c:v>773.2</c:v>
                </c:pt>
                <c:pt idx="215">
                  <c:v>771.91</c:v>
                </c:pt>
                <c:pt idx="216">
                  <c:v>770.63</c:v>
                </c:pt>
                <c:pt idx="217">
                  <c:v>770.63</c:v>
                </c:pt>
                <c:pt idx="218">
                  <c:v>773.2</c:v>
                </c:pt>
                <c:pt idx="219">
                  <c:v>770.63</c:v>
                </c:pt>
                <c:pt idx="220">
                  <c:v>769.33999999999946</c:v>
                </c:pt>
                <c:pt idx="221">
                  <c:v>773.2</c:v>
                </c:pt>
                <c:pt idx="222">
                  <c:v>770.63</c:v>
                </c:pt>
                <c:pt idx="223">
                  <c:v>773.2</c:v>
                </c:pt>
                <c:pt idx="224">
                  <c:v>771.91</c:v>
                </c:pt>
                <c:pt idx="225">
                  <c:v>770.63</c:v>
                </c:pt>
                <c:pt idx="226">
                  <c:v>770.63</c:v>
                </c:pt>
                <c:pt idx="227">
                  <c:v>771.91</c:v>
                </c:pt>
                <c:pt idx="228">
                  <c:v>771.91</c:v>
                </c:pt>
                <c:pt idx="229">
                  <c:v>771.91</c:v>
                </c:pt>
                <c:pt idx="230">
                  <c:v>770.63</c:v>
                </c:pt>
                <c:pt idx="231">
                  <c:v>770.63</c:v>
                </c:pt>
                <c:pt idx="232">
                  <c:v>771.91</c:v>
                </c:pt>
                <c:pt idx="233">
                  <c:v>770.63</c:v>
                </c:pt>
                <c:pt idx="234">
                  <c:v>773.2</c:v>
                </c:pt>
                <c:pt idx="235">
                  <c:v>771.91</c:v>
                </c:pt>
                <c:pt idx="236">
                  <c:v>771.91</c:v>
                </c:pt>
                <c:pt idx="237">
                  <c:v>771.91</c:v>
                </c:pt>
                <c:pt idx="238">
                  <c:v>770.63</c:v>
                </c:pt>
                <c:pt idx="239">
                  <c:v>774.48</c:v>
                </c:pt>
                <c:pt idx="240">
                  <c:v>770.63</c:v>
                </c:pt>
                <c:pt idx="241">
                  <c:v>771.91</c:v>
                </c:pt>
                <c:pt idx="242">
                  <c:v>771.91</c:v>
                </c:pt>
                <c:pt idx="243">
                  <c:v>773.2</c:v>
                </c:pt>
                <c:pt idx="244">
                  <c:v>771.91</c:v>
                </c:pt>
                <c:pt idx="245">
                  <c:v>771.91</c:v>
                </c:pt>
                <c:pt idx="246">
                  <c:v>773.2</c:v>
                </c:pt>
                <c:pt idx="247">
                  <c:v>774.48</c:v>
                </c:pt>
                <c:pt idx="248">
                  <c:v>773.2</c:v>
                </c:pt>
                <c:pt idx="249">
                  <c:v>773.2</c:v>
                </c:pt>
                <c:pt idx="250">
                  <c:v>773.2</c:v>
                </c:pt>
                <c:pt idx="251">
                  <c:v>774.48</c:v>
                </c:pt>
                <c:pt idx="252">
                  <c:v>773.2</c:v>
                </c:pt>
                <c:pt idx="253">
                  <c:v>774.48</c:v>
                </c:pt>
                <c:pt idx="254">
                  <c:v>774.48</c:v>
                </c:pt>
                <c:pt idx="255">
                  <c:v>773.2</c:v>
                </c:pt>
                <c:pt idx="256">
                  <c:v>773.2</c:v>
                </c:pt>
                <c:pt idx="257">
                  <c:v>773.2</c:v>
                </c:pt>
                <c:pt idx="258">
                  <c:v>774.48</c:v>
                </c:pt>
                <c:pt idx="259">
                  <c:v>773.2</c:v>
                </c:pt>
                <c:pt idx="260">
                  <c:v>771.91</c:v>
                </c:pt>
                <c:pt idx="261">
                  <c:v>774.48</c:v>
                </c:pt>
                <c:pt idx="262">
                  <c:v>773.2</c:v>
                </c:pt>
                <c:pt idx="263">
                  <c:v>774.48</c:v>
                </c:pt>
                <c:pt idx="264">
                  <c:v>771.91</c:v>
                </c:pt>
                <c:pt idx="265">
                  <c:v>774.48</c:v>
                </c:pt>
                <c:pt idx="266">
                  <c:v>774.48</c:v>
                </c:pt>
                <c:pt idx="267">
                  <c:v>774.48</c:v>
                </c:pt>
                <c:pt idx="268">
                  <c:v>773.2</c:v>
                </c:pt>
                <c:pt idx="269">
                  <c:v>774.48</c:v>
                </c:pt>
                <c:pt idx="270">
                  <c:v>771.91</c:v>
                </c:pt>
                <c:pt idx="271">
                  <c:v>774.48</c:v>
                </c:pt>
                <c:pt idx="272">
                  <c:v>771.91</c:v>
                </c:pt>
                <c:pt idx="273">
                  <c:v>771.91</c:v>
                </c:pt>
                <c:pt idx="274">
                  <c:v>773.2</c:v>
                </c:pt>
                <c:pt idx="275">
                  <c:v>773.2</c:v>
                </c:pt>
                <c:pt idx="276">
                  <c:v>774.48</c:v>
                </c:pt>
                <c:pt idx="277">
                  <c:v>774.48</c:v>
                </c:pt>
                <c:pt idx="278">
                  <c:v>775.77000000000055</c:v>
                </c:pt>
                <c:pt idx="279">
                  <c:v>775.77000000000055</c:v>
                </c:pt>
                <c:pt idx="280">
                  <c:v>774.48</c:v>
                </c:pt>
                <c:pt idx="281">
                  <c:v>774.48</c:v>
                </c:pt>
                <c:pt idx="282">
                  <c:v>775.77000000000055</c:v>
                </c:pt>
                <c:pt idx="283">
                  <c:v>774.48</c:v>
                </c:pt>
                <c:pt idx="284">
                  <c:v>775.77000000000055</c:v>
                </c:pt>
                <c:pt idx="285">
                  <c:v>774.48</c:v>
                </c:pt>
                <c:pt idx="286">
                  <c:v>774.48</c:v>
                </c:pt>
                <c:pt idx="287">
                  <c:v>775.77000000000055</c:v>
                </c:pt>
                <c:pt idx="288">
                  <c:v>777.05</c:v>
                </c:pt>
                <c:pt idx="289">
                  <c:v>775.77000000000055</c:v>
                </c:pt>
                <c:pt idx="290">
                  <c:v>774.48</c:v>
                </c:pt>
                <c:pt idx="291">
                  <c:v>774.48</c:v>
                </c:pt>
                <c:pt idx="292">
                  <c:v>774.48</c:v>
                </c:pt>
                <c:pt idx="293">
                  <c:v>774.48</c:v>
                </c:pt>
                <c:pt idx="294">
                  <c:v>775.77000000000055</c:v>
                </c:pt>
                <c:pt idx="295">
                  <c:v>774.48</c:v>
                </c:pt>
                <c:pt idx="296">
                  <c:v>773.2</c:v>
                </c:pt>
                <c:pt idx="297">
                  <c:v>773.2</c:v>
                </c:pt>
                <c:pt idx="298">
                  <c:v>774.48</c:v>
                </c:pt>
                <c:pt idx="299">
                  <c:v>775.77000000000055</c:v>
                </c:pt>
                <c:pt idx="300">
                  <c:v>773.2</c:v>
                </c:pt>
                <c:pt idx="301">
                  <c:v>773.2</c:v>
                </c:pt>
                <c:pt idx="302">
                  <c:v>774.48</c:v>
                </c:pt>
                <c:pt idx="303">
                  <c:v>774.48</c:v>
                </c:pt>
                <c:pt idx="304">
                  <c:v>774.48</c:v>
                </c:pt>
                <c:pt idx="305">
                  <c:v>774.48</c:v>
                </c:pt>
                <c:pt idx="306">
                  <c:v>774.48</c:v>
                </c:pt>
                <c:pt idx="307">
                  <c:v>774.48</c:v>
                </c:pt>
                <c:pt idx="308">
                  <c:v>773.2</c:v>
                </c:pt>
                <c:pt idx="309">
                  <c:v>773.2</c:v>
                </c:pt>
                <c:pt idx="310">
                  <c:v>773.2</c:v>
                </c:pt>
                <c:pt idx="311">
                  <c:v>773.2</c:v>
                </c:pt>
                <c:pt idx="312">
                  <c:v>775.77000000000055</c:v>
                </c:pt>
                <c:pt idx="313">
                  <c:v>773.2</c:v>
                </c:pt>
                <c:pt idx="314">
                  <c:v>771.91</c:v>
                </c:pt>
                <c:pt idx="315">
                  <c:v>774.48</c:v>
                </c:pt>
                <c:pt idx="316">
                  <c:v>773.2</c:v>
                </c:pt>
                <c:pt idx="317">
                  <c:v>773.2</c:v>
                </c:pt>
                <c:pt idx="318">
                  <c:v>773.2</c:v>
                </c:pt>
                <c:pt idx="319">
                  <c:v>773.2</c:v>
                </c:pt>
                <c:pt idx="320">
                  <c:v>773.2</c:v>
                </c:pt>
                <c:pt idx="321">
                  <c:v>773.2</c:v>
                </c:pt>
                <c:pt idx="322">
                  <c:v>775.77000000000055</c:v>
                </c:pt>
                <c:pt idx="323">
                  <c:v>774.48</c:v>
                </c:pt>
                <c:pt idx="324">
                  <c:v>773.2</c:v>
                </c:pt>
                <c:pt idx="325">
                  <c:v>774.48</c:v>
                </c:pt>
                <c:pt idx="326">
                  <c:v>773.2</c:v>
                </c:pt>
                <c:pt idx="327">
                  <c:v>774.48</c:v>
                </c:pt>
                <c:pt idx="328">
                  <c:v>774.48</c:v>
                </c:pt>
                <c:pt idx="329">
                  <c:v>773.2</c:v>
                </c:pt>
                <c:pt idx="330">
                  <c:v>773.2</c:v>
                </c:pt>
                <c:pt idx="331">
                  <c:v>773.2</c:v>
                </c:pt>
                <c:pt idx="332">
                  <c:v>773.2</c:v>
                </c:pt>
                <c:pt idx="333">
                  <c:v>775.77000000000055</c:v>
                </c:pt>
                <c:pt idx="334">
                  <c:v>773.2</c:v>
                </c:pt>
                <c:pt idx="335">
                  <c:v>773.2</c:v>
                </c:pt>
                <c:pt idx="336">
                  <c:v>774.48</c:v>
                </c:pt>
                <c:pt idx="337">
                  <c:v>773.2</c:v>
                </c:pt>
                <c:pt idx="338">
                  <c:v>771.91</c:v>
                </c:pt>
                <c:pt idx="339">
                  <c:v>773.2</c:v>
                </c:pt>
                <c:pt idx="340">
                  <c:v>773.2</c:v>
                </c:pt>
                <c:pt idx="341">
                  <c:v>771.91</c:v>
                </c:pt>
                <c:pt idx="342">
                  <c:v>771.91</c:v>
                </c:pt>
                <c:pt idx="343">
                  <c:v>774.48</c:v>
                </c:pt>
                <c:pt idx="344">
                  <c:v>773.2</c:v>
                </c:pt>
                <c:pt idx="345">
                  <c:v>773.2</c:v>
                </c:pt>
                <c:pt idx="346">
                  <c:v>774.48</c:v>
                </c:pt>
                <c:pt idx="347">
                  <c:v>774.48</c:v>
                </c:pt>
                <c:pt idx="348">
                  <c:v>774.48</c:v>
                </c:pt>
                <c:pt idx="349">
                  <c:v>773.2</c:v>
                </c:pt>
                <c:pt idx="350">
                  <c:v>774.48</c:v>
                </c:pt>
                <c:pt idx="351">
                  <c:v>774.48</c:v>
                </c:pt>
                <c:pt idx="352">
                  <c:v>774.48</c:v>
                </c:pt>
                <c:pt idx="353">
                  <c:v>773.2</c:v>
                </c:pt>
                <c:pt idx="354">
                  <c:v>774.48</c:v>
                </c:pt>
                <c:pt idx="355">
                  <c:v>771.91</c:v>
                </c:pt>
                <c:pt idx="356">
                  <c:v>773.2</c:v>
                </c:pt>
                <c:pt idx="357">
                  <c:v>774.48</c:v>
                </c:pt>
                <c:pt idx="358">
                  <c:v>774.48</c:v>
                </c:pt>
                <c:pt idx="359">
                  <c:v>774.48</c:v>
                </c:pt>
                <c:pt idx="360">
                  <c:v>773.2</c:v>
                </c:pt>
                <c:pt idx="361">
                  <c:v>774.48</c:v>
                </c:pt>
                <c:pt idx="362">
                  <c:v>773.2</c:v>
                </c:pt>
                <c:pt idx="363">
                  <c:v>774.48</c:v>
                </c:pt>
                <c:pt idx="364">
                  <c:v>770.63</c:v>
                </c:pt>
                <c:pt idx="365">
                  <c:v>775.77000000000055</c:v>
                </c:pt>
                <c:pt idx="366">
                  <c:v>774.48</c:v>
                </c:pt>
                <c:pt idx="367">
                  <c:v>775.77000000000055</c:v>
                </c:pt>
                <c:pt idx="368">
                  <c:v>774.48</c:v>
                </c:pt>
                <c:pt idx="369">
                  <c:v>774.48</c:v>
                </c:pt>
                <c:pt idx="370">
                  <c:v>775.77000000000055</c:v>
                </c:pt>
                <c:pt idx="371">
                  <c:v>774.48</c:v>
                </c:pt>
                <c:pt idx="372">
                  <c:v>773.2</c:v>
                </c:pt>
                <c:pt idx="373">
                  <c:v>775.77000000000055</c:v>
                </c:pt>
                <c:pt idx="374">
                  <c:v>774.48</c:v>
                </c:pt>
                <c:pt idx="375">
                  <c:v>773.2</c:v>
                </c:pt>
                <c:pt idx="376">
                  <c:v>774.48</c:v>
                </c:pt>
                <c:pt idx="377">
                  <c:v>775.77000000000055</c:v>
                </c:pt>
                <c:pt idx="378">
                  <c:v>774.48</c:v>
                </c:pt>
                <c:pt idx="379">
                  <c:v>775.77000000000055</c:v>
                </c:pt>
                <c:pt idx="380">
                  <c:v>777.05</c:v>
                </c:pt>
                <c:pt idx="381">
                  <c:v>778.33999999999946</c:v>
                </c:pt>
                <c:pt idx="382">
                  <c:v>778.33999999999946</c:v>
                </c:pt>
                <c:pt idx="383">
                  <c:v>778.33999999999946</c:v>
                </c:pt>
                <c:pt idx="384">
                  <c:v>779.62</c:v>
                </c:pt>
                <c:pt idx="385">
                  <c:v>777.05</c:v>
                </c:pt>
                <c:pt idx="386">
                  <c:v>775.77000000000055</c:v>
                </c:pt>
                <c:pt idx="387">
                  <c:v>777.05</c:v>
                </c:pt>
                <c:pt idx="388">
                  <c:v>779.62</c:v>
                </c:pt>
                <c:pt idx="389">
                  <c:v>777.05</c:v>
                </c:pt>
                <c:pt idx="390">
                  <c:v>778.33999999999946</c:v>
                </c:pt>
                <c:pt idx="391">
                  <c:v>777.05</c:v>
                </c:pt>
                <c:pt idx="392">
                  <c:v>775.77000000000055</c:v>
                </c:pt>
                <c:pt idx="393">
                  <c:v>779.62</c:v>
                </c:pt>
                <c:pt idx="394">
                  <c:v>774.48</c:v>
                </c:pt>
                <c:pt idx="395">
                  <c:v>777.05</c:v>
                </c:pt>
                <c:pt idx="396">
                  <c:v>777.05</c:v>
                </c:pt>
                <c:pt idx="397">
                  <c:v>777.05</c:v>
                </c:pt>
                <c:pt idx="398">
                  <c:v>777.05</c:v>
                </c:pt>
                <c:pt idx="399">
                  <c:v>775.77000000000055</c:v>
                </c:pt>
                <c:pt idx="400">
                  <c:v>777.05</c:v>
                </c:pt>
                <c:pt idx="401">
                  <c:v>775.77000000000055</c:v>
                </c:pt>
                <c:pt idx="402">
                  <c:v>777.05</c:v>
                </c:pt>
                <c:pt idx="403">
                  <c:v>777.05</c:v>
                </c:pt>
                <c:pt idx="404">
                  <c:v>779.62</c:v>
                </c:pt>
                <c:pt idx="405">
                  <c:v>773.2</c:v>
                </c:pt>
                <c:pt idx="406">
                  <c:v>778.33999999999946</c:v>
                </c:pt>
                <c:pt idx="407">
                  <c:v>779.62</c:v>
                </c:pt>
                <c:pt idx="408">
                  <c:v>773.2</c:v>
                </c:pt>
                <c:pt idx="409">
                  <c:v>774.48</c:v>
                </c:pt>
                <c:pt idx="410">
                  <c:v>775.77000000000055</c:v>
                </c:pt>
                <c:pt idx="411">
                  <c:v>775.77000000000055</c:v>
                </c:pt>
                <c:pt idx="412">
                  <c:v>774.48</c:v>
                </c:pt>
                <c:pt idx="413">
                  <c:v>775.77000000000055</c:v>
                </c:pt>
                <c:pt idx="414">
                  <c:v>775.77000000000055</c:v>
                </c:pt>
                <c:pt idx="415">
                  <c:v>775.77000000000055</c:v>
                </c:pt>
                <c:pt idx="416">
                  <c:v>774.48</c:v>
                </c:pt>
                <c:pt idx="417">
                  <c:v>775.77000000000055</c:v>
                </c:pt>
                <c:pt idx="418">
                  <c:v>775.77000000000055</c:v>
                </c:pt>
                <c:pt idx="419">
                  <c:v>777.05</c:v>
                </c:pt>
                <c:pt idx="420">
                  <c:v>775.77000000000055</c:v>
                </c:pt>
                <c:pt idx="421">
                  <c:v>775.77000000000055</c:v>
                </c:pt>
                <c:pt idx="422">
                  <c:v>773.2</c:v>
                </c:pt>
                <c:pt idx="423">
                  <c:v>774.48</c:v>
                </c:pt>
                <c:pt idx="424">
                  <c:v>775.77000000000055</c:v>
                </c:pt>
                <c:pt idx="425">
                  <c:v>773.2</c:v>
                </c:pt>
                <c:pt idx="426">
                  <c:v>774.48</c:v>
                </c:pt>
                <c:pt idx="427">
                  <c:v>775.77000000000055</c:v>
                </c:pt>
                <c:pt idx="428">
                  <c:v>774.48</c:v>
                </c:pt>
                <c:pt idx="429">
                  <c:v>774.48</c:v>
                </c:pt>
                <c:pt idx="430">
                  <c:v>777.05</c:v>
                </c:pt>
                <c:pt idx="431">
                  <c:v>774.48</c:v>
                </c:pt>
                <c:pt idx="432">
                  <c:v>775.77000000000055</c:v>
                </c:pt>
                <c:pt idx="433">
                  <c:v>775.77000000000055</c:v>
                </c:pt>
                <c:pt idx="434">
                  <c:v>774.48</c:v>
                </c:pt>
                <c:pt idx="435">
                  <c:v>773.2</c:v>
                </c:pt>
                <c:pt idx="436">
                  <c:v>774.48</c:v>
                </c:pt>
                <c:pt idx="437">
                  <c:v>774.48</c:v>
                </c:pt>
                <c:pt idx="438">
                  <c:v>773.2</c:v>
                </c:pt>
                <c:pt idx="439">
                  <c:v>773.2</c:v>
                </c:pt>
                <c:pt idx="440">
                  <c:v>774.48</c:v>
                </c:pt>
                <c:pt idx="441">
                  <c:v>770.63</c:v>
                </c:pt>
                <c:pt idx="442">
                  <c:v>773.2</c:v>
                </c:pt>
                <c:pt idx="443">
                  <c:v>771.91</c:v>
                </c:pt>
                <c:pt idx="444">
                  <c:v>773.2</c:v>
                </c:pt>
                <c:pt idx="445">
                  <c:v>771.91</c:v>
                </c:pt>
                <c:pt idx="446">
                  <c:v>769.33999999999946</c:v>
                </c:pt>
                <c:pt idx="447">
                  <c:v>771.91</c:v>
                </c:pt>
                <c:pt idx="448">
                  <c:v>770.63</c:v>
                </c:pt>
                <c:pt idx="449">
                  <c:v>769.33999999999946</c:v>
                </c:pt>
                <c:pt idx="450">
                  <c:v>768.06</c:v>
                </c:pt>
                <c:pt idx="451">
                  <c:v>770.63</c:v>
                </c:pt>
                <c:pt idx="452">
                  <c:v>769.33999999999946</c:v>
                </c:pt>
                <c:pt idx="453">
                  <c:v>770.63</c:v>
                </c:pt>
                <c:pt idx="454">
                  <c:v>773.2</c:v>
                </c:pt>
                <c:pt idx="455">
                  <c:v>769.33999999999946</c:v>
                </c:pt>
                <c:pt idx="456">
                  <c:v>771.91</c:v>
                </c:pt>
                <c:pt idx="457">
                  <c:v>773.2</c:v>
                </c:pt>
                <c:pt idx="458">
                  <c:v>770.63</c:v>
                </c:pt>
                <c:pt idx="459">
                  <c:v>770.63</c:v>
                </c:pt>
                <c:pt idx="460">
                  <c:v>771.91</c:v>
                </c:pt>
                <c:pt idx="461">
                  <c:v>773.2</c:v>
                </c:pt>
                <c:pt idx="462">
                  <c:v>770.63</c:v>
                </c:pt>
                <c:pt idx="463">
                  <c:v>770.63</c:v>
                </c:pt>
                <c:pt idx="464">
                  <c:v>771.91</c:v>
                </c:pt>
                <c:pt idx="465">
                  <c:v>769.33999999999946</c:v>
                </c:pt>
                <c:pt idx="466">
                  <c:v>770.63</c:v>
                </c:pt>
                <c:pt idx="467">
                  <c:v>770.63</c:v>
                </c:pt>
                <c:pt idx="468">
                  <c:v>770.63</c:v>
                </c:pt>
                <c:pt idx="469">
                  <c:v>770.63</c:v>
                </c:pt>
                <c:pt idx="470">
                  <c:v>770.63</c:v>
                </c:pt>
                <c:pt idx="471">
                  <c:v>773.2</c:v>
                </c:pt>
                <c:pt idx="472">
                  <c:v>770.63</c:v>
                </c:pt>
                <c:pt idx="473">
                  <c:v>766.77000000000055</c:v>
                </c:pt>
                <c:pt idx="474">
                  <c:v>769.33999999999946</c:v>
                </c:pt>
                <c:pt idx="475">
                  <c:v>768.06</c:v>
                </c:pt>
                <c:pt idx="476">
                  <c:v>769.33999999999946</c:v>
                </c:pt>
                <c:pt idx="477">
                  <c:v>768.06</c:v>
                </c:pt>
                <c:pt idx="478">
                  <c:v>769.33999999999946</c:v>
                </c:pt>
                <c:pt idx="479">
                  <c:v>769.33999999999946</c:v>
                </c:pt>
                <c:pt idx="480">
                  <c:v>769.33999999999946</c:v>
                </c:pt>
                <c:pt idx="481">
                  <c:v>769.33999999999946</c:v>
                </c:pt>
                <c:pt idx="482">
                  <c:v>769.33999999999946</c:v>
                </c:pt>
                <c:pt idx="483">
                  <c:v>769.33999999999946</c:v>
                </c:pt>
                <c:pt idx="484">
                  <c:v>769.33999999999946</c:v>
                </c:pt>
                <c:pt idx="485">
                  <c:v>768.06</c:v>
                </c:pt>
                <c:pt idx="486">
                  <c:v>766.77000000000055</c:v>
                </c:pt>
                <c:pt idx="487">
                  <c:v>768.06</c:v>
                </c:pt>
                <c:pt idx="488">
                  <c:v>769.33999999999946</c:v>
                </c:pt>
                <c:pt idx="489">
                  <c:v>765.49</c:v>
                </c:pt>
                <c:pt idx="490">
                  <c:v>766.77000000000055</c:v>
                </c:pt>
                <c:pt idx="491">
                  <c:v>766.77000000000055</c:v>
                </c:pt>
                <c:pt idx="492">
                  <c:v>766.77000000000055</c:v>
                </c:pt>
                <c:pt idx="493">
                  <c:v>764.2</c:v>
                </c:pt>
                <c:pt idx="494">
                  <c:v>769.33999999999946</c:v>
                </c:pt>
                <c:pt idx="495">
                  <c:v>765.49</c:v>
                </c:pt>
                <c:pt idx="496">
                  <c:v>769.33999999999946</c:v>
                </c:pt>
                <c:pt idx="497">
                  <c:v>768.06</c:v>
                </c:pt>
                <c:pt idx="498">
                  <c:v>768.06</c:v>
                </c:pt>
                <c:pt idx="499">
                  <c:v>765.49</c:v>
                </c:pt>
                <c:pt idx="500">
                  <c:v>764.2</c:v>
                </c:pt>
                <c:pt idx="501">
                  <c:v>761.63</c:v>
                </c:pt>
                <c:pt idx="502">
                  <c:v>762.92</c:v>
                </c:pt>
                <c:pt idx="503">
                  <c:v>764.2</c:v>
                </c:pt>
                <c:pt idx="504">
                  <c:v>762.92</c:v>
                </c:pt>
                <c:pt idx="505">
                  <c:v>761.63</c:v>
                </c:pt>
                <c:pt idx="506">
                  <c:v>761.63</c:v>
                </c:pt>
                <c:pt idx="507">
                  <c:v>762.92</c:v>
                </c:pt>
                <c:pt idx="508">
                  <c:v>761.63</c:v>
                </c:pt>
                <c:pt idx="509">
                  <c:v>762.92</c:v>
                </c:pt>
                <c:pt idx="510">
                  <c:v>760.34999999999798</c:v>
                </c:pt>
                <c:pt idx="511">
                  <c:v>760.34999999999798</c:v>
                </c:pt>
                <c:pt idx="512">
                  <c:v>761.63</c:v>
                </c:pt>
                <c:pt idx="513">
                  <c:v>762.92</c:v>
                </c:pt>
                <c:pt idx="514">
                  <c:v>760.34999999999798</c:v>
                </c:pt>
                <c:pt idx="515">
                  <c:v>765.49</c:v>
                </c:pt>
                <c:pt idx="516">
                  <c:v>761.63</c:v>
                </c:pt>
                <c:pt idx="517">
                  <c:v>760.34999999999798</c:v>
                </c:pt>
                <c:pt idx="518">
                  <c:v>762.92</c:v>
                </c:pt>
                <c:pt idx="519">
                  <c:v>762.92</c:v>
                </c:pt>
                <c:pt idx="520">
                  <c:v>762.92</c:v>
                </c:pt>
                <c:pt idx="521">
                  <c:v>761.63</c:v>
                </c:pt>
                <c:pt idx="522">
                  <c:v>762.92</c:v>
                </c:pt>
                <c:pt idx="523">
                  <c:v>762.92</c:v>
                </c:pt>
                <c:pt idx="524">
                  <c:v>762.92</c:v>
                </c:pt>
                <c:pt idx="525">
                  <c:v>762.92</c:v>
                </c:pt>
                <c:pt idx="526">
                  <c:v>761.63</c:v>
                </c:pt>
                <c:pt idx="527">
                  <c:v>760.34999999999798</c:v>
                </c:pt>
                <c:pt idx="528">
                  <c:v>764.2</c:v>
                </c:pt>
                <c:pt idx="529">
                  <c:v>761.63</c:v>
                </c:pt>
                <c:pt idx="530">
                  <c:v>764.2</c:v>
                </c:pt>
                <c:pt idx="531">
                  <c:v>761.63</c:v>
                </c:pt>
                <c:pt idx="532">
                  <c:v>764.2</c:v>
                </c:pt>
                <c:pt idx="533">
                  <c:v>766.77000000000055</c:v>
                </c:pt>
                <c:pt idx="534">
                  <c:v>764.2</c:v>
                </c:pt>
                <c:pt idx="535">
                  <c:v>765.49</c:v>
                </c:pt>
                <c:pt idx="536">
                  <c:v>764.2</c:v>
                </c:pt>
                <c:pt idx="537">
                  <c:v>765.49</c:v>
                </c:pt>
                <c:pt idx="538">
                  <c:v>766.77000000000055</c:v>
                </c:pt>
                <c:pt idx="539">
                  <c:v>766.77000000000055</c:v>
                </c:pt>
                <c:pt idx="540">
                  <c:v>768.06</c:v>
                </c:pt>
                <c:pt idx="541">
                  <c:v>770.63</c:v>
                </c:pt>
                <c:pt idx="542">
                  <c:v>768.06</c:v>
                </c:pt>
                <c:pt idx="543">
                  <c:v>770.63</c:v>
                </c:pt>
                <c:pt idx="544">
                  <c:v>769.33999999999946</c:v>
                </c:pt>
                <c:pt idx="545">
                  <c:v>771.91</c:v>
                </c:pt>
                <c:pt idx="546">
                  <c:v>774.48</c:v>
                </c:pt>
                <c:pt idx="547">
                  <c:v>774.48</c:v>
                </c:pt>
                <c:pt idx="548">
                  <c:v>775.77000000000055</c:v>
                </c:pt>
                <c:pt idx="549">
                  <c:v>777.05</c:v>
                </c:pt>
                <c:pt idx="550">
                  <c:v>778.33999999999946</c:v>
                </c:pt>
                <c:pt idx="551">
                  <c:v>777.05</c:v>
                </c:pt>
                <c:pt idx="552">
                  <c:v>780.91</c:v>
                </c:pt>
                <c:pt idx="553">
                  <c:v>783.48</c:v>
                </c:pt>
                <c:pt idx="554">
                  <c:v>782.19</c:v>
                </c:pt>
                <c:pt idx="555">
                  <c:v>786.05</c:v>
                </c:pt>
                <c:pt idx="556">
                  <c:v>784.76</c:v>
                </c:pt>
                <c:pt idx="557">
                  <c:v>788.62</c:v>
                </c:pt>
                <c:pt idx="558">
                  <c:v>788.62</c:v>
                </c:pt>
                <c:pt idx="559">
                  <c:v>791.19</c:v>
                </c:pt>
                <c:pt idx="560">
                  <c:v>789.9</c:v>
                </c:pt>
                <c:pt idx="561">
                  <c:v>792.47</c:v>
                </c:pt>
                <c:pt idx="562">
                  <c:v>796.32999999999947</c:v>
                </c:pt>
                <c:pt idx="563">
                  <c:v>796.32999999999947</c:v>
                </c:pt>
                <c:pt idx="564">
                  <c:v>801.47</c:v>
                </c:pt>
                <c:pt idx="565">
                  <c:v>801.47</c:v>
                </c:pt>
                <c:pt idx="566">
                  <c:v>802.75</c:v>
                </c:pt>
                <c:pt idx="567">
                  <c:v>805.31999999999948</c:v>
                </c:pt>
                <c:pt idx="568">
                  <c:v>809.18000000000052</c:v>
                </c:pt>
                <c:pt idx="569">
                  <c:v>810.45999999999947</c:v>
                </c:pt>
                <c:pt idx="570">
                  <c:v>814.31999999999948</c:v>
                </c:pt>
                <c:pt idx="571">
                  <c:v>813.03</c:v>
                </c:pt>
                <c:pt idx="572">
                  <c:v>818.17000000000053</c:v>
                </c:pt>
                <c:pt idx="573">
                  <c:v>818.17000000000053</c:v>
                </c:pt>
                <c:pt idx="574">
                  <c:v>822.02</c:v>
                </c:pt>
                <c:pt idx="575">
                  <c:v>825.88</c:v>
                </c:pt>
                <c:pt idx="576">
                  <c:v>827.16</c:v>
                </c:pt>
                <c:pt idx="577">
                  <c:v>829.73</c:v>
                </c:pt>
                <c:pt idx="578">
                  <c:v>832.3</c:v>
                </c:pt>
                <c:pt idx="579">
                  <c:v>836.16</c:v>
                </c:pt>
                <c:pt idx="580">
                  <c:v>838.73</c:v>
                </c:pt>
                <c:pt idx="581">
                  <c:v>838.73</c:v>
                </c:pt>
                <c:pt idx="582">
                  <c:v>843.87</c:v>
                </c:pt>
                <c:pt idx="583">
                  <c:v>846.43999999999949</c:v>
                </c:pt>
                <c:pt idx="584">
                  <c:v>849.01</c:v>
                </c:pt>
                <c:pt idx="585">
                  <c:v>852.85999999999797</c:v>
                </c:pt>
                <c:pt idx="586">
                  <c:v>860.57</c:v>
                </c:pt>
                <c:pt idx="587">
                  <c:v>860.57</c:v>
                </c:pt>
                <c:pt idx="588">
                  <c:v>864.43</c:v>
                </c:pt>
                <c:pt idx="589">
                  <c:v>864.43</c:v>
                </c:pt>
                <c:pt idx="590">
                  <c:v>870.84999999999798</c:v>
                </c:pt>
                <c:pt idx="591">
                  <c:v>877.28000000000054</c:v>
                </c:pt>
                <c:pt idx="592">
                  <c:v>878.56</c:v>
                </c:pt>
                <c:pt idx="593">
                  <c:v>883.7</c:v>
                </c:pt>
                <c:pt idx="594">
                  <c:v>887.56</c:v>
                </c:pt>
                <c:pt idx="595">
                  <c:v>892.7</c:v>
                </c:pt>
                <c:pt idx="596">
                  <c:v>895.27000000000055</c:v>
                </c:pt>
                <c:pt idx="597">
                  <c:v>900.41</c:v>
                </c:pt>
                <c:pt idx="598">
                  <c:v>904.26</c:v>
                </c:pt>
                <c:pt idx="599">
                  <c:v>911.97</c:v>
                </c:pt>
                <c:pt idx="600">
                  <c:v>914.54</c:v>
                </c:pt>
                <c:pt idx="601">
                  <c:v>920.97</c:v>
                </c:pt>
                <c:pt idx="602">
                  <c:v>926.11</c:v>
                </c:pt>
                <c:pt idx="603">
                  <c:v>928.68000000000052</c:v>
                </c:pt>
                <c:pt idx="604">
                  <c:v>935.1</c:v>
                </c:pt>
                <c:pt idx="605">
                  <c:v>938.95999999999947</c:v>
                </c:pt>
                <c:pt idx="606">
                  <c:v>946.66</c:v>
                </c:pt>
                <c:pt idx="607">
                  <c:v>950.52</c:v>
                </c:pt>
                <c:pt idx="608">
                  <c:v>956.93999999999949</c:v>
                </c:pt>
                <c:pt idx="609">
                  <c:v>962.08</c:v>
                </c:pt>
                <c:pt idx="610">
                  <c:v>964.65</c:v>
                </c:pt>
                <c:pt idx="611">
                  <c:v>968.51</c:v>
                </c:pt>
                <c:pt idx="612">
                  <c:v>974.93</c:v>
                </c:pt>
                <c:pt idx="613">
                  <c:v>980.07</c:v>
                </c:pt>
                <c:pt idx="614">
                  <c:v>986.5</c:v>
                </c:pt>
                <c:pt idx="615">
                  <c:v>990.34999999999798</c:v>
                </c:pt>
                <c:pt idx="616">
                  <c:v>995.49</c:v>
                </c:pt>
                <c:pt idx="617">
                  <c:v>1003.2</c:v>
                </c:pt>
                <c:pt idx="618">
                  <c:v>1008.3399999999979</c:v>
                </c:pt>
                <c:pt idx="619">
                  <c:v>1014.7700000000035</c:v>
                </c:pt>
                <c:pt idx="620">
                  <c:v>1017.3399999999979</c:v>
                </c:pt>
                <c:pt idx="621">
                  <c:v>1025.05</c:v>
                </c:pt>
                <c:pt idx="622">
                  <c:v>1031.47</c:v>
                </c:pt>
                <c:pt idx="623">
                  <c:v>1036.6099999999999</c:v>
                </c:pt>
                <c:pt idx="624">
                  <c:v>1041.75</c:v>
                </c:pt>
                <c:pt idx="625">
                  <c:v>1044.32</c:v>
                </c:pt>
                <c:pt idx="626">
                  <c:v>1052.03</c:v>
                </c:pt>
                <c:pt idx="627">
                  <c:v>1057.1699999999998</c:v>
                </c:pt>
                <c:pt idx="628">
                  <c:v>1062.31</c:v>
                </c:pt>
                <c:pt idx="629">
                  <c:v>1068.74</c:v>
                </c:pt>
                <c:pt idx="630">
                  <c:v>1075.1599999999999</c:v>
                </c:pt>
                <c:pt idx="631">
                  <c:v>1080.3</c:v>
                </c:pt>
                <c:pt idx="632">
                  <c:v>1085.44</c:v>
                </c:pt>
                <c:pt idx="633">
                  <c:v>1088.01</c:v>
                </c:pt>
                <c:pt idx="634">
                  <c:v>1093.1499999999999</c:v>
                </c:pt>
                <c:pt idx="635">
                  <c:v>1099.57</c:v>
                </c:pt>
                <c:pt idx="636">
                  <c:v>1104.71</c:v>
                </c:pt>
                <c:pt idx="637">
                  <c:v>1111.1399999999999</c:v>
                </c:pt>
                <c:pt idx="638">
                  <c:v>1116.28</c:v>
                </c:pt>
                <c:pt idx="639">
                  <c:v>1120.1299999999999</c:v>
                </c:pt>
                <c:pt idx="640">
                  <c:v>1127.8399999999999</c:v>
                </c:pt>
                <c:pt idx="641">
                  <c:v>1131.7</c:v>
                </c:pt>
                <c:pt idx="642">
                  <c:v>1139.4100000000001</c:v>
                </c:pt>
                <c:pt idx="643">
                  <c:v>1141.98</c:v>
                </c:pt>
                <c:pt idx="644">
                  <c:v>1144.55</c:v>
                </c:pt>
                <c:pt idx="645">
                  <c:v>1153.54</c:v>
                </c:pt>
                <c:pt idx="646">
                  <c:v>1156.1099999999999</c:v>
                </c:pt>
                <c:pt idx="647">
                  <c:v>1162.54</c:v>
                </c:pt>
                <c:pt idx="648">
                  <c:v>1168.96</c:v>
                </c:pt>
                <c:pt idx="649">
                  <c:v>1174.0999999999999</c:v>
                </c:pt>
                <c:pt idx="650">
                  <c:v>1179.24</c:v>
                </c:pt>
                <c:pt idx="651">
                  <c:v>1183.0999999999999</c:v>
                </c:pt>
                <c:pt idx="652">
                  <c:v>1189.52</c:v>
                </c:pt>
                <c:pt idx="653">
                  <c:v>1194.6599999999999</c:v>
                </c:pt>
                <c:pt idx="654">
                  <c:v>1201.0899999999999</c:v>
                </c:pt>
                <c:pt idx="655">
                  <c:v>1204.94</c:v>
                </c:pt>
                <c:pt idx="656">
                  <c:v>1211.3599999999999</c:v>
                </c:pt>
                <c:pt idx="657">
                  <c:v>1215.22</c:v>
                </c:pt>
                <c:pt idx="658">
                  <c:v>1220.3599999999999</c:v>
                </c:pt>
                <c:pt idx="659">
                  <c:v>1226.78</c:v>
                </c:pt>
                <c:pt idx="660">
                  <c:v>1233.21</c:v>
                </c:pt>
                <c:pt idx="661">
                  <c:v>1235.78</c:v>
                </c:pt>
                <c:pt idx="662">
                  <c:v>1240.92</c:v>
                </c:pt>
                <c:pt idx="663">
                  <c:v>1246.06</c:v>
                </c:pt>
                <c:pt idx="664">
                  <c:v>1251.2</c:v>
                </c:pt>
                <c:pt idx="665">
                  <c:v>1256.3399999999999</c:v>
                </c:pt>
                <c:pt idx="666">
                  <c:v>1260.1899999999998</c:v>
                </c:pt>
                <c:pt idx="667">
                  <c:v>1262.76</c:v>
                </c:pt>
                <c:pt idx="668">
                  <c:v>1267.9000000000001</c:v>
                </c:pt>
                <c:pt idx="669">
                  <c:v>1271.76</c:v>
                </c:pt>
                <c:pt idx="670">
                  <c:v>1278.1799999999998</c:v>
                </c:pt>
                <c:pt idx="671">
                  <c:v>1280.75</c:v>
                </c:pt>
                <c:pt idx="672">
                  <c:v>1282.04</c:v>
                </c:pt>
                <c:pt idx="673">
                  <c:v>1289.75</c:v>
                </c:pt>
                <c:pt idx="674">
                  <c:v>1292.32</c:v>
                </c:pt>
                <c:pt idx="675">
                  <c:v>1294.8899999999999</c:v>
                </c:pt>
                <c:pt idx="676">
                  <c:v>1301.31</c:v>
                </c:pt>
                <c:pt idx="677">
                  <c:v>1302.5999999999999</c:v>
                </c:pt>
                <c:pt idx="678">
                  <c:v>1305.1699999999998</c:v>
                </c:pt>
                <c:pt idx="679">
                  <c:v>1309.02</c:v>
                </c:pt>
                <c:pt idx="680">
                  <c:v>1314.1599999999999</c:v>
                </c:pt>
                <c:pt idx="681">
                  <c:v>1315.45</c:v>
                </c:pt>
                <c:pt idx="682">
                  <c:v>1323.1599999999999</c:v>
                </c:pt>
                <c:pt idx="683">
                  <c:v>1324.44</c:v>
                </c:pt>
                <c:pt idx="684">
                  <c:v>1325.73</c:v>
                </c:pt>
                <c:pt idx="685">
                  <c:v>1332.1499999999999</c:v>
                </c:pt>
                <c:pt idx="686">
                  <c:v>1334.72</c:v>
                </c:pt>
                <c:pt idx="687">
                  <c:v>1336.01</c:v>
                </c:pt>
                <c:pt idx="688">
                  <c:v>1338.57</c:v>
                </c:pt>
                <c:pt idx="689">
                  <c:v>1342.43</c:v>
                </c:pt>
                <c:pt idx="690">
                  <c:v>1346.28</c:v>
                </c:pt>
                <c:pt idx="691">
                  <c:v>1347.57</c:v>
                </c:pt>
                <c:pt idx="692">
                  <c:v>1350.1399999999999</c:v>
                </c:pt>
                <c:pt idx="693">
                  <c:v>1355.28</c:v>
                </c:pt>
                <c:pt idx="694">
                  <c:v>1356.56</c:v>
                </c:pt>
                <c:pt idx="695">
                  <c:v>1360.42</c:v>
                </c:pt>
                <c:pt idx="696">
                  <c:v>1361.7</c:v>
                </c:pt>
                <c:pt idx="697">
                  <c:v>1362.99</c:v>
                </c:pt>
                <c:pt idx="698">
                  <c:v>1364.27</c:v>
                </c:pt>
                <c:pt idx="699">
                  <c:v>1369.41</c:v>
                </c:pt>
                <c:pt idx="700">
                  <c:v>1373.27</c:v>
                </c:pt>
                <c:pt idx="701">
                  <c:v>1375.84</c:v>
                </c:pt>
                <c:pt idx="702">
                  <c:v>1378.41</c:v>
                </c:pt>
                <c:pt idx="703">
                  <c:v>1380.98</c:v>
                </c:pt>
                <c:pt idx="704">
                  <c:v>1384.83</c:v>
                </c:pt>
                <c:pt idx="705">
                  <c:v>1386.12</c:v>
                </c:pt>
                <c:pt idx="706">
                  <c:v>1388.6899999999998</c:v>
                </c:pt>
                <c:pt idx="707">
                  <c:v>1393.83</c:v>
                </c:pt>
                <c:pt idx="708">
                  <c:v>1392.54</c:v>
                </c:pt>
                <c:pt idx="709">
                  <c:v>1396.4</c:v>
                </c:pt>
                <c:pt idx="710">
                  <c:v>1400.25</c:v>
                </c:pt>
                <c:pt idx="711">
                  <c:v>1401.54</c:v>
                </c:pt>
                <c:pt idx="712">
                  <c:v>1405.3899999999999</c:v>
                </c:pt>
                <c:pt idx="713">
                  <c:v>1407.96</c:v>
                </c:pt>
                <c:pt idx="714">
                  <c:v>1413.1</c:v>
                </c:pt>
                <c:pt idx="715">
                  <c:v>1411.82</c:v>
                </c:pt>
                <c:pt idx="716">
                  <c:v>1416.96</c:v>
                </c:pt>
                <c:pt idx="717">
                  <c:v>1415.6699999999998</c:v>
                </c:pt>
                <c:pt idx="718">
                  <c:v>1419.53</c:v>
                </c:pt>
                <c:pt idx="719">
                  <c:v>1423.3799999999999</c:v>
                </c:pt>
                <c:pt idx="720">
                  <c:v>1423.3799999999999</c:v>
                </c:pt>
                <c:pt idx="721">
                  <c:v>1427.24</c:v>
                </c:pt>
                <c:pt idx="722">
                  <c:v>1429.81</c:v>
                </c:pt>
                <c:pt idx="723">
                  <c:v>1431.09</c:v>
                </c:pt>
                <c:pt idx="724">
                  <c:v>1436.23</c:v>
                </c:pt>
                <c:pt idx="725">
                  <c:v>1436.23</c:v>
                </c:pt>
                <c:pt idx="726">
                  <c:v>1438.8</c:v>
                </c:pt>
                <c:pt idx="727">
                  <c:v>1440.09</c:v>
                </c:pt>
                <c:pt idx="728">
                  <c:v>1443.94</c:v>
                </c:pt>
                <c:pt idx="729">
                  <c:v>1443.94</c:v>
                </c:pt>
                <c:pt idx="730">
                  <c:v>1447.8</c:v>
                </c:pt>
                <c:pt idx="731">
                  <c:v>1450.37</c:v>
                </c:pt>
                <c:pt idx="732">
                  <c:v>1451.6499999999999</c:v>
                </c:pt>
                <c:pt idx="733">
                  <c:v>1454.22</c:v>
                </c:pt>
                <c:pt idx="734">
                  <c:v>1456.79</c:v>
                </c:pt>
                <c:pt idx="735">
                  <c:v>1456.79</c:v>
                </c:pt>
                <c:pt idx="736">
                  <c:v>1458.08</c:v>
                </c:pt>
                <c:pt idx="737">
                  <c:v>1463.22</c:v>
                </c:pt>
                <c:pt idx="738">
                  <c:v>1463.22</c:v>
                </c:pt>
                <c:pt idx="739">
                  <c:v>1465.79</c:v>
                </c:pt>
                <c:pt idx="740">
                  <c:v>1468.35</c:v>
                </c:pt>
                <c:pt idx="741">
                  <c:v>1470.92</c:v>
                </c:pt>
                <c:pt idx="742">
                  <c:v>1473.49</c:v>
                </c:pt>
                <c:pt idx="743">
                  <c:v>1473.49</c:v>
                </c:pt>
                <c:pt idx="744">
                  <c:v>1476.06</c:v>
                </c:pt>
                <c:pt idx="745">
                  <c:v>1478.6299999999999</c:v>
                </c:pt>
                <c:pt idx="746">
                  <c:v>1482.49</c:v>
                </c:pt>
                <c:pt idx="747">
                  <c:v>1483.77</c:v>
                </c:pt>
                <c:pt idx="748">
                  <c:v>1485.06</c:v>
                </c:pt>
                <c:pt idx="749">
                  <c:v>1488.91</c:v>
                </c:pt>
                <c:pt idx="750">
                  <c:v>1488.91</c:v>
                </c:pt>
                <c:pt idx="751">
                  <c:v>1490.2</c:v>
                </c:pt>
                <c:pt idx="752">
                  <c:v>1494.05</c:v>
                </c:pt>
                <c:pt idx="753">
                  <c:v>1495.34</c:v>
                </c:pt>
                <c:pt idx="754">
                  <c:v>1496.62</c:v>
                </c:pt>
                <c:pt idx="755">
                  <c:v>1500.48</c:v>
                </c:pt>
                <c:pt idx="756">
                  <c:v>1503.05</c:v>
                </c:pt>
                <c:pt idx="757">
                  <c:v>1505.62</c:v>
                </c:pt>
                <c:pt idx="758">
                  <c:v>1506.9</c:v>
                </c:pt>
                <c:pt idx="759">
                  <c:v>1508.1899999999998</c:v>
                </c:pt>
                <c:pt idx="760">
                  <c:v>1510.76</c:v>
                </c:pt>
                <c:pt idx="761">
                  <c:v>1514.61</c:v>
                </c:pt>
                <c:pt idx="762">
                  <c:v>1515.9</c:v>
                </c:pt>
                <c:pt idx="763">
                  <c:v>1517.1799999999998</c:v>
                </c:pt>
                <c:pt idx="764">
                  <c:v>1521.04</c:v>
                </c:pt>
                <c:pt idx="765">
                  <c:v>1522.32</c:v>
                </c:pt>
                <c:pt idx="766">
                  <c:v>1521.04</c:v>
                </c:pt>
                <c:pt idx="767">
                  <c:v>1528.75</c:v>
                </c:pt>
                <c:pt idx="768">
                  <c:v>1527.46</c:v>
                </c:pt>
                <c:pt idx="769">
                  <c:v>1530.03</c:v>
                </c:pt>
                <c:pt idx="770">
                  <c:v>1530.03</c:v>
                </c:pt>
                <c:pt idx="771">
                  <c:v>1532.6</c:v>
                </c:pt>
                <c:pt idx="772">
                  <c:v>1535.1699999999998</c:v>
                </c:pt>
                <c:pt idx="773">
                  <c:v>1540.31</c:v>
                </c:pt>
                <c:pt idx="774">
                  <c:v>1540.31</c:v>
                </c:pt>
                <c:pt idx="775">
                  <c:v>1540.31</c:v>
                </c:pt>
                <c:pt idx="776">
                  <c:v>1545.45</c:v>
                </c:pt>
                <c:pt idx="777">
                  <c:v>1544.1699999999998</c:v>
                </c:pt>
                <c:pt idx="778">
                  <c:v>1542.8799999999999</c:v>
                </c:pt>
                <c:pt idx="779">
                  <c:v>1549.31</c:v>
                </c:pt>
                <c:pt idx="780">
                  <c:v>1551.8799999999999</c:v>
                </c:pt>
                <c:pt idx="781">
                  <c:v>1549.31</c:v>
                </c:pt>
                <c:pt idx="782">
                  <c:v>1553.1599999999999</c:v>
                </c:pt>
                <c:pt idx="783">
                  <c:v>1551.8799999999999</c:v>
                </c:pt>
                <c:pt idx="784">
                  <c:v>1553.1599999999999</c:v>
                </c:pt>
                <c:pt idx="785">
                  <c:v>1554.45</c:v>
                </c:pt>
                <c:pt idx="786">
                  <c:v>1558.3</c:v>
                </c:pt>
                <c:pt idx="787">
                  <c:v>1559.59</c:v>
                </c:pt>
                <c:pt idx="788">
                  <c:v>1559.59</c:v>
                </c:pt>
                <c:pt idx="789">
                  <c:v>1564.73</c:v>
                </c:pt>
                <c:pt idx="790">
                  <c:v>1563.44</c:v>
                </c:pt>
                <c:pt idx="791">
                  <c:v>1566.01</c:v>
                </c:pt>
                <c:pt idx="792">
                  <c:v>1566.01</c:v>
                </c:pt>
                <c:pt idx="793">
                  <c:v>1569.87</c:v>
                </c:pt>
                <c:pt idx="794">
                  <c:v>1567.3</c:v>
                </c:pt>
                <c:pt idx="795">
                  <c:v>1572.44</c:v>
                </c:pt>
                <c:pt idx="796">
                  <c:v>1573.72</c:v>
                </c:pt>
                <c:pt idx="797">
                  <c:v>1575.01</c:v>
                </c:pt>
                <c:pt idx="798">
                  <c:v>1578.86</c:v>
                </c:pt>
                <c:pt idx="799">
                  <c:v>1578.86</c:v>
                </c:pt>
                <c:pt idx="800">
                  <c:v>1584</c:v>
                </c:pt>
                <c:pt idx="801">
                  <c:v>1582.72</c:v>
                </c:pt>
                <c:pt idx="802">
                  <c:v>1585.29</c:v>
                </c:pt>
                <c:pt idx="803">
                  <c:v>1589.1399999999999</c:v>
                </c:pt>
                <c:pt idx="804">
                  <c:v>1590.43</c:v>
                </c:pt>
                <c:pt idx="805">
                  <c:v>1593</c:v>
                </c:pt>
                <c:pt idx="806">
                  <c:v>1593</c:v>
                </c:pt>
                <c:pt idx="807">
                  <c:v>1596.85</c:v>
                </c:pt>
                <c:pt idx="808">
                  <c:v>1596.85</c:v>
                </c:pt>
                <c:pt idx="809">
                  <c:v>1599.42</c:v>
                </c:pt>
                <c:pt idx="810">
                  <c:v>1600.7</c:v>
                </c:pt>
                <c:pt idx="811">
                  <c:v>1601.99</c:v>
                </c:pt>
                <c:pt idx="812">
                  <c:v>1604.56</c:v>
                </c:pt>
                <c:pt idx="813">
                  <c:v>1607.1299999999999</c:v>
                </c:pt>
                <c:pt idx="814">
                  <c:v>1609.7</c:v>
                </c:pt>
                <c:pt idx="815">
                  <c:v>1612.27</c:v>
                </c:pt>
                <c:pt idx="816">
                  <c:v>1612.27</c:v>
                </c:pt>
                <c:pt idx="817">
                  <c:v>1612.27</c:v>
                </c:pt>
                <c:pt idx="818">
                  <c:v>1617.41</c:v>
                </c:pt>
                <c:pt idx="819">
                  <c:v>1617.41</c:v>
                </c:pt>
                <c:pt idx="820">
                  <c:v>1621.26</c:v>
                </c:pt>
                <c:pt idx="821">
                  <c:v>1623.83</c:v>
                </c:pt>
                <c:pt idx="822">
                  <c:v>1627.6899999999998</c:v>
                </c:pt>
                <c:pt idx="823">
                  <c:v>1632.83</c:v>
                </c:pt>
                <c:pt idx="824">
                  <c:v>1634.11</c:v>
                </c:pt>
                <c:pt idx="825">
                  <c:v>1636.6799999999998</c:v>
                </c:pt>
                <c:pt idx="826">
                  <c:v>1639.25</c:v>
                </c:pt>
                <c:pt idx="827">
                  <c:v>1644.3899999999999</c:v>
                </c:pt>
                <c:pt idx="828">
                  <c:v>1645.6799999999998</c:v>
                </c:pt>
                <c:pt idx="829">
                  <c:v>1650.82</c:v>
                </c:pt>
                <c:pt idx="830">
                  <c:v>1653.3899999999999</c:v>
                </c:pt>
                <c:pt idx="831">
                  <c:v>1653.3899999999999</c:v>
                </c:pt>
                <c:pt idx="832">
                  <c:v>1657.24</c:v>
                </c:pt>
                <c:pt idx="833">
                  <c:v>1659.81</c:v>
                </c:pt>
                <c:pt idx="834">
                  <c:v>1658.53</c:v>
                </c:pt>
                <c:pt idx="835">
                  <c:v>1661.1</c:v>
                </c:pt>
                <c:pt idx="836">
                  <c:v>1662.3799999999999</c:v>
                </c:pt>
                <c:pt idx="837">
                  <c:v>1662.3799999999999</c:v>
                </c:pt>
                <c:pt idx="838">
                  <c:v>1663.6699999999998</c:v>
                </c:pt>
                <c:pt idx="839">
                  <c:v>1663.6699999999998</c:v>
                </c:pt>
                <c:pt idx="840">
                  <c:v>1666.24</c:v>
                </c:pt>
                <c:pt idx="841">
                  <c:v>1664.95</c:v>
                </c:pt>
                <c:pt idx="842">
                  <c:v>1664.95</c:v>
                </c:pt>
                <c:pt idx="843">
                  <c:v>1666.24</c:v>
                </c:pt>
                <c:pt idx="844">
                  <c:v>1664.95</c:v>
                </c:pt>
                <c:pt idx="845">
                  <c:v>1663.6699999999998</c:v>
                </c:pt>
                <c:pt idx="846">
                  <c:v>1663.6699999999998</c:v>
                </c:pt>
                <c:pt idx="847">
                  <c:v>1663.6699999999998</c:v>
                </c:pt>
                <c:pt idx="848">
                  <c:v>1661.1</c:v>
                </c:pt>
                <c:pt idx="849">
                  <c:v>1661.1</c:v>
                </c:pt>
                <c:pt idx="850">
                  <c:v>1661.1</c:v>
                </c:pt>
                <c:pt idx="851">
                  <c:v>1658.53</c:v>
                </c:pt>
                <c:pt idx="852">
                  <c:v>1659.81</c:v>
                </c:pt>
                <c:pt idx="853">
                  <c:v>1655.96</c:v>
                </c:pt>
                <c:pt idx="854">
                  <c:v>1654.6699999999998</c:v>
                </c:pt>
                <c:pt idx="855">
                  <c:v>1650.82</c:v>
                </c:pt>
                <c:pt idx="856">
                  <c:v>1650.82</c:v>
                </c:pt>
                <c:pt idx="857">
                  <c:v>1648.25</c:v>
                </c:pt>
                <c:pt idx="858">
                  <c:v>1645.6799999999998</c:v>
                </c:pt>
                <c:pt idx="859">
                  <c:v>1644.3899999999999</c:v>
                </c:pt>
                <c:pt idx="860">
                  <c:v>1640.54</c:v>
                </c:pt>
                <c:pt idx="861">
                  <c:v>1636.6799999999998</c:v>
                </c:pt>
                <c:pt idx="862">
                  <c:v>1636.6799999999998</c:v>
                </c:pt>
                <c:pt idx="863">
                  <c:v>1631.54</c:v>
                </c:pt>
                <c:pt idx="864">
                  <c:v>1628.97</c:v>
                </c:pt>
                <c:pt idx="865">
                  <c:v>1625.12</c:v>
                </c:pt>
                <c:pt idx="866">
                  <c:v>1621.26</c:v>
                </c:pt>
                <c:pt idx="867">
                  <c:v>1616.12</c:v>
                </c:pt>
                <c:pt idx="868">
                  <c:v>1613.55</c:v>
                </c:pt>
                <c:pt idx="869">
                  <c:v>1610.98</c:v>
                </c:pt>
                <c:pt idx="870">
                  <c:v>1607.1299999999999</c:v>
                </c:pt>
                <c:pt idx="871">
                  <c:v>1599.42</c:v>
                </c:pt>
                <c:pt idx="872">
                  <c:v>1594.28</c:v>
                </c:pt>
                <c:pt idx="873">
                  <c:v>1590.43</c:v>
                </c:pt>
                <c:pt idx="874">
                  <c:v>1586.57</c:v>
                </c:pt>
                <c:pt idx="875">
                  <c:v>1580.1499999999999</c:v>
                </c:pt>
                <c:pt idx="876">
                  <c:v>1575.01</c:v>
                </c:pt>
                <c:pt idx="877">
                  <c:v>1568.58</c:v>
                </c:pt>
                <c:pt idx="878">
                  <c:v>1560.87</c:v>
                </c:pt>
                <c:pt idx="879">
                  <c:v>1553.1599999999999</c:v>
                </c:pt>
                <c:pt idx="880">
                  <c:v>1549.31</c:v>
                </c:pt>
                <c:pt idx="881">
                  <c:v>1541.6</c:v>
                </c:pt>
                <c:pt idx="882">
                  <c:v>1532.6</c:v>
                </c:pt>
                <c:pt idx="883">
                  <c:v>1527.46</c:v>
                </c:pt>
                <c:pt idx="884">
                  <c:v>1514.61</c:v>
                </c:pt>
                <c:pt idx="885">
                  <c:v>1508.1899999999998</c:v>
                </c:pt>
                <c:pt idx="886">
                  <c:v>1500.48</c:v>
                </c:pt>
                <c:pt idx="887">
                  <c:v>1488.91</c:v>
                </c:pt>
                <c:pt idx="888">
                  <c:v>1479.92</c:v>
                </c:pt>
                <c:pt idx="889">
                  <c:v>1470.92</c:v>
                </c:pt>
                <c:pt idx="890">
                  <c:v>1461.93</c:v>
                </c:pt>
                <c:pt idx="891">
                  <c:v>1449.08</c:v>
                </c:pt>
                <c:pt idx="892">
                  <c:v>1441.37</c:v>
                </c:pt>
                <c:pt idx="893">
                  <c:v>1425.95</c:v>
                </c:pt>
                <c:pt idx="894">
                  <c:v>1414.3899999999999</c:v>
                </c:pt>
                <c:pt idx="895">
                  <c:v>1401.54</c:v>
                </c:pt>
                <c:pt idx="896">
                  <c:v>1389.97</c:v>
                </c:pt>
                <c:pt idx="897">
                  <c:v>1373.27</c:v>
                </c:pt>
                <c:pt idx="898">
                  <c:v>1360.42</c:v>
                </c:pt>
                <c:pt idx="899">
                  <c:v>1346.28</c:v>
                </c:pt>
                <c:pt idx="900">
                  <c:v>1328.3</c:v>
                </c:pt>
                <c:pt idx="901">
                  <c:v>1311.59</c:v>
                </c:pt>
                <c:pt idx="902">
                  <c:v>1296.1699999999998</c:v>
                </c:pt>
                <c:pt idx="903">
                  <c:v>1276.9000000000001</c:v>
                </c:pt>
                <c:pt idx="904">
                  <c:v>1255.05</c:v>
                </c:pt>
                <c:pt idx="905">
                  <c:v>1235.78</c:v>
                </c:pt>
                <c:pt idx="906">
                  <c:v>1212.6499999999999</c:v>
                </c:pt>
                <c:pt idx="907">
                  <c:v>1189.52</c:v>
                </c:pt>
                <c:pt idx="908">
                  <c:v>1167.6799999999998</c:v>
                </c:pt>
                <c:pt idx="909">
                  <c:v>1140.6899999999998</c:v>
                </c:pt>
                <c:pt idx="910">
                  <c:v>1114.99</c:v>
                </c:pt>
                <c:pt idx="911">
                  <c:v>1085.44</c:v>
                </c:pt>
                <c:pt idx="912">
                  <c:v>1059.74</c:v>
                </c:pt>
                <c:pt idx="913">
                  <c:v>1027.6199999999999</c:v>
                </c:pt>
                <c:pt idx="914">
                  <c:v>996.78000000000054</c:v>
                </c:pt>
                <c:pt idx="915">
                  <c:v>965.93999999999949</c:v>
                </c:pt>
                <c:pt idx="916">
                  <c:v>935.1</c:v>
                </c:pt>
                <c:pt idx="917">
                  <c:v>899.12</c:v>
                </c:pt>
                <c:pt idx="918">
                  <c:v>863.14</c:v>
                </c:pt>
                <c:pt idx="919">
                  <c:v>827.16</c:v>
                </c:pt>
                <c:pt idx="920">
                  <c:v>786.05</c:v>
                </c:pt>
                <c:pt idx="921">
                  <c:v>750.07</c:v>
                </c:pt>
                <c:pt idx="922">
                  <c:v>711.52</c:v>
                </c:pt>
                <c:pt idx="923">
                  <c:v>667.82999999999947</c:v>
                </c:pt>
                <c:pt idx="924">
                  <c:v>620.29000000000053</c:v>
                </c:pt>
                <c:pt idx="925">
                  <c:v>579.16999999999996</c:v>
                </c:pt>
                <c:pt idx="926">
                  <c:v>539.33999999999946</c:v>
                </c:pt>
                <c:pt idx="927">
                  <c:v>496.92999999999893</c:v>
                </c:pt>
                <c:pt idx="928">
                  <c:v>460.95</c:v>
                </c:pt>
                <c:pt idx="929">
                  <c:v>423.69</c:v>
                </c:pt>
                <c:pt idx="930">
                  <c:v>390.28</c:v>
                </c:pt>
                <c:pt idx="931">
                  <c:v>349.16</c:v>
                </c:pt>
                <c:pt idx="932">
                  <c:v>314.47000000000003</c:v>
                </c:pt>
                <c:pt idx="933">
                  <c:v>281.06</c:v>
                </c:pt>
                <c:pt idx="934">
                  <c:v>241.23</c:v>
                </c:pt>
                <c:pt idx="935">
                  <c:v>207.82000000000087</c:v>
                </c:pt>
                <c:pt idx="936">
                  <c:v>176.98000000000027</c:v>
                </c:pt>
                <c:pt idx="937">
                  <c:v>165.41</c:v>
                </c:pt>
                <c:pt idx="938">
                  <c:v>144.86000000000001</c:v>
                </c:pt>
                <c:pt idx="939">
                  <c:v>132.01</c:v>
                </c:pt>
                <c:pt idx="940">
                  <c:v>114.02</c:v>
                </c:pt>
                <c:pt idx="941">
                  <c:v>96.03</c:v>
                </c:pt>
                <c:pt idx="942">
                  <c:v>78.040000000000006</c:v>
                </c:pt>
                <c:pt idx="943">
                  <c:v>57.48</c:v>
                </c:pt>
                <c:pt idx="944">
                  <c:v>40.770000000000003</c:v>
                </c:pt>
                <c:pt idx="945">
                  <c:v>18.93</c:v>
                </c:pt>
                <c:pt idx="946">
                  <c:v>3.5100000000000047</c:v>
                </c:pt>
                <c:pt idx="947">
                  <c:v>-0.34000000000000347</c:v>
                </c:pt>
                <c:pt idx="948">
                  <c:v>3.5100000000000047</c:v>
                </c:pt>
                <c:pt idx="949">
                  <c:v>8.6500000000000057</c:v>
                </c:pt>
                <c:pt idx="950">
                  <c:v>6.08</c:v>
                </c:pt>
                <c:pt idx="951">
                  <c:v>3.5100000000000047</c:v>
                </c:pt>
                <c:pt idx="952">
                  <c:v>4.8</c:v>
                </c:pt>
                <c:pt idx="953">
                  <c:v>6.08</c:v>
                </c:pt>
                <c:pt idx="954">
                  <c:v>2.23</c:v>
                </c:pt>
                <c:pt idx="955">
                  <c:v>2.23</c:v>
                </c:pt>
                <c:pt idx="956">
                  <c:v>6.08</c:v>
                </c:pt>
                <c:pt idx="957">
                  <c:v>3.5100000000000047</c:v>
                </c:pt>
                <c:pt idx="958">
                  <c:v>2.23</c:v>
                </c:pt>
                <c:pt idx="959">
                  <c:v>2.23</c:v>
                </c:pt>
                <c:pt idx="960">
                  <c:v>3.5100000000000047</c:v>
                </c:pt>
                <c:pt idx="961">
                  <c:v>2.23</c:v>
                </c:pt>
                <c:pt idx="962">
                  <c:v>6.08</c:v>
                </c:pt>
                <c:pt idx="963">
                  <c:v>3.5100000000000047</c:v>
                </c:pt>
                <c:pt idx="964">
                  <c:v>3.5100000000000047</c:v>
                </c:pt>
                <c:pt idx="965">
                  <c:v>7.37</c:v>
                </c:pt>
                <c:pt idx="966">
                  <c:v>2.23</c:v>
                </c:pt>
                <c:pt idx="967">
                  <c:v>2.23</c:v>
                </c:pt>
                <c:pt idx="968">
                  <c:v>4.8</c:v>
                </c:pt>
                <c:pt idx="969">
                  <c:v>4.8</c:v>
                </c:pt>
                <c:pt idx="970">
                  <c:v>4.8</c:v>
                </c:pt>
                <c:pt idx="971">
                  <c:v>0.93999999999999773</c:v>
                </c:pt>
                <c:pt idx="972">
                  <c:v>3.5100000000000047</c:v>
                </c:pt>
                <c:pt idx="973">
                  <c:v>6.08</c:v>
                </c:pt>
                <c:pt idx="974">
                  <c:v>4.8</c:v>
                </c:pt>
                <c:pt idx="975">
                  <c:v>3.5100000000000047</c:v>
                </c:pt>
                <c:pt idx="976">
                  <c:v>3.5100000000000047</c:v>
                </c:pt>
                <c:pt idx="977">
                  <c:v>2.23</c:v>
                </c:pt>
                <c:pt idx="978">
                  <c:v>3.5100000000000047</c:v>
                </c:pt>
                <c:pt idx="979">
                  <c:v>3.5100000000000047</c:v>
                </c:pt>
                <c:pt idx="980">
                  <c:v>2.23</c:v>
                </c:pt>
                <c:pt idx="981">
                  <c:v>3.5100000000000047</c:v>
                </c:pt>
                <c:pt idx="982">
                  <c:v>6.08</c:v>
                </c:pt>
                <c:pt idx="983">
                  <c:v>6.08</c:v>
                </c:pt>
                <c:pt idx="984">
                  <c:v>6.08</c:v>
                </c:pt>
                <c:pt idx="985">
                  <c:v>7.37</c:v>
                </c:pt>
                <c:pt idx="986">
                  <c:v>3.5100000000000047</c:v>
                </c:pt>
                <c:pt idx="987">
                  <c:v>6.08</c:v>
                </c:pt>
                <c:pt idx="988">
                  <c:v>3.5100000000000047</c:v>
                </c:pt>
                <c:pt idx="989">
                  <c:v>2.23</c:v>
                </c:pt>
                <c:pt idx="990">
                  <c:v>3.5100000000000047</c:v>
                </c:pt>
                <c:pt idx="991">
                  <c:v>6.08</c:v>
                </c:pt>
                <c:pt idx="992">
                  <c:v>2.23</c:v>
                </c:pt>
                <c:pt idx="993">
                  <c:v>2.23</c:v>
                </c:pt>
                <c:pt idx="994">
                  <c:v>2.23</c:v>
                </c:pt>
                <c:pt idx="995">
                  <c:v>4.8</c:v>
                </c:pt>
                <c:pt idx="996">
                  <c:v>3.5100000000000047</c:v>
                </c:pt>
                <c:pt idx="997">
                  <c:v>2.23</c:v>
                </c:pt>
                <c:pt idx="998">
                  <c:v>3.5100000000000047</c:v>
                </c:pt>
                <c:pt idx="999">
                  <c:v>3.5100000000000047</c:v>
                </c:pt>
                <c:pt idx="1000">
                  <c:v>3.5100000000000047</c:v>
                </c:pt>
                <c:pt idx="1001">
                  <c:v>3.5100000000000047</c:v>
                </c:pt>
                <c:pt idx="1002">
                  <c:v>3.5100000000000047</c:v>
                </c:pt>
                <c:pt idx="1003">
                  <c:v>3.5100000000000047</c:v>
                </c:pt>
                <c:pt idx="1004">
                  <c:v>7.37</c:v>
                </c:pt>
                <c:pt idx="1005">
                  <c:v>2.23</c:v>
                </c:pt>
                <c:pt idx="1006">
                  <c:v>3.5100000000000047</c:v>
                </c:pt>
                <c:pt idx="1007">
                  <c:v>3.5100000000000047</c:v>
                </c:pt>
                <c:pt idx="1008">
                  <c:v>3.5100000000000047</c:v>
                </c:pt>
                <c:pt idx="1009">
                  <c:v>4.8</c:v>
                </c:pt>
                <c:pt idx="1010">
                  <c:v>3.5100000000000047</c:v>
                </c:pt>
                <c:pt idx="1011">
                  <c:v>3.5100000000000047</c:v>
                </c:pt>
                <c:pt idx="1012">
                  <c:v>3.5100000000000047</c:v>
                </c:pt>
                <c:pt idx="1013">
                  <c:v>2.23</c:v>
                </c:pt>
                <c:pt idx="1014">
                  <c:v>4.8</c:v>
                </c:pt>
                <c:pt idx="1015">
                  <c:v>2.23</c:v>
                </c:pt>
                <c:pt idx="1016">
                  <c:v>3.5100000000000047</c:v>
                </c:pt>
                <c:pt idx="1017">
                  <c:v>3.5100000000000047</c:v>
                </c:pt>
                <c:pt idx="1018">
                  <c:v>6.08</c:v>
                </c:pt>
                <c:pt idx="1019">
                  <c:v>3.5100000000000047</c:v>
                </c:pt>
                <c:pt idx="1020">
                  <c:v>4.8</c:v>
                </c:pt>
                <c:pt idx="1021">
                  <c:v>6.08</c:v>
                </c:pt>
                <c:pt idx="1022">
                  <c:v>4.8</c:v>
                </c:pt>
                <c:pt idx="1023">
                  <c:v>3.5100000000000047</c:v>
                </c:pt>
                <c:pt idx="1024">
                  <c:v>2.23</c:v>
                </c:pt>
                <c:pt idx="1025">
                  <c:v>3.5100000000000047</c:v>
                </c:pt>
                <c:pt idx="1026">
                  <c:v>2.23</c:v>
                </c:pt>
                <c:pt idx="1027">
                  <c:v>6.08</c:v>
                </c:pt>
                <c:pt idx="1028">
                  <c:v>6.08</c:v>
                </c:pt>
                <c:pt idx="1029">
                  <c:v>2.23</c:v>
                </c:pt>
                <c:pt idx="1030">
                  <c:v>2.23</c:v>
                </c:pt>
                <c:pt idx="1031">
                  <c:v>6.08</c:v>
                </c:pt>
                <c:pt idx="1032">
                  <c:v>4.8</c:v>
                </c:pt>
                <c:pt idx="1033">
                  <c:v>3.5100000000000047</c:v>
                </c:pt>
                <c:pt idx="1034">
                  <c:v>3.5100000000000047</c:v>
                </c:pt>
                <c:pt idx="1035">
                  <c:v>2.23</c:v>
                </c:pt>
                <c:pt idx="1036">
                  <c:v>6.08</c:v>
                </c:pt>
                <c:pt idx="1037">
                  <c:v>4.8</c:v>
                </c:pt>
                <c:pt idx="1038">
                  <c:v>7.37</c:v>
                </c:pt>
                <c:pt idx="1039">
                  <c:v>2.23</c:v>
                </c:pt>
                <c:pt idx="1040">
                  <c:v>2.23</c:v>
                </c:pt>
                <c:pt idx="1041">
                  <c:v>4.8</c:v>
                </c:pt>
                <c:pt idx="1042">
                  <c:v>3.5100000000000047</c:v>
                </c:pt>
                <c:pt idx="1043">
                  <c:v>4.8</c:v>
                </c:pt>
                <c:pt idx="1044">
                  <c:v>3.5100000000000047</c:v>
                </c:pt>
                <c:pt idx="1045">
                  <c:v>6.08</c:v>
                </c:pt>
                <c:pt idx="1046">
                  <c:v>2.23</c:v>
                </c:pt>
                <c:pt idx="1047">
                  <c:v>3.5100000000000047</c:v>
                </c:pt>
                <c:pt idx="1048">
                  <c:v>0.93999999999999773</c:v>
                </c:pt>
                <c:pt idx="1049">
                  <c:v>6.08</c:v>
                </c:pt>
                <c:pt idx="1050">
                  <c:v>-0.34000000000000347</c:v>
                </c:pt>
                <c:pt idx="1051">
                  <c:v>4.8</c:v>
                </c:pt>
                <c:pt idx="1052">
                  <c:v>3.5100000000000047</c:v>
                </c:pt>
                <c:pt idx="1053">
                  <c:v>3.5100000000000047</c:v>
                </c:pt>
                <c:pt idx="1054">
                  <c:v>2.23</c:v>
                </c:pt>
                <c:pt idx="1055">
                  <c:v>3.5100000000000047</c:v>
                </c:pt>
                <c:pt idx="1056">
                  <c:v>3.5100000000000047</c:v>
                </c:pt>
                <c:pt idx="1057">
                  <c:v>4.8</c:v>
                </c:pt>
                <c:pt idx="1058">
                  <c:v>4.8</c:v>
                </c:pt>
                <c:pt idx="1059">
                  <c:v>6.08</c:v>
                </c:pt>
                <c:pt idx="1060">
                  <c:v>0.93999999999999773</c:v>
                </c:pt>
                <c:pt idx="1061">
                  <c:v>3.5100000000000047</c:v>
                </c:pt>
                <c:pt idx="1062">
                  <c:v>2.23</c:v>
                </c:pt>
                <c:pt idx="1063">
                  <c:v>4.8</c:v>
                </c:pt>
                <c:pt idx="1064">
                  <c:v>2.23</c:v>
                </c:pt>
                <c:pt idx="1065">
                  <c:v>4.8</c:v>
                </c:pt>
                <c:pt idx="1066">
                  <c:v>3.5100000000000047</c:v>
                </c:pt>
                <c:pt idx="1067">
                  <c:v>4.8</c:v>
                </c:pt>
                <c:pt idx="1068">
                  <c:v>4.8</c:v>
                </c:pt>
                <c:pt idx="1069">
                  <c:v>3.5100000000000047</c:v>
                </c:pt>
                <c:pt idx="1070">
                  <c:v>4.8</c:v>
                </c:pt>
                <c:pt idx="1071">
                  <c:v>2.23</c:v>
                </c:pt>
                <c:pt idx="1072">
                  <c:v>3.5100000000000047</c:v>
                </c:pt>
                <c:pt idx="1073">
                  <c:v>3.5100000000000047</c:v>
                </c:pt>
                <c:pt idx="1074">
                  <c:v>6.08</c:v>
                </c:pt>
                <c:pt idx="1075">
                  <c:v>7.37</c:v>
                </c:pt>
                <c:pt idx="1076">
                  <c:v>4.8</c:v>
                </c:pt>
                <c:pt idx="1077">
                  <c:v>4.8</c:v>
                </c:pt>
                <c:pt idx="1078">
                  <c:v>2.23</c:v>
                </c:pt>
                <c:pt idx="1079">
                  <c:v>0.93999999999999773</c:v>
                </c:pt>
                <c:pt idx="1080">
                  <c:v>4.8</c:v>
                </c:pt>
                <c:pt idx="1081">
                  <c:v>2.23</c:v>
                </c:pt>
                <c:pt idx="1082">
                  <c:v>6.08</c:v>
                </c:pt>
                <c:pt idx="1083">
                  <c:v>3.5100000000000047</c:v>
                </c:pt>
                <c:pt idx="1084">
                  <c:v>4.8</c:v>
                </c:pt>
                <c:pt idx="1085">
                  <c:v>7.37</c:v>
                </c:pt>
                <c:pt idx="1086">
                  <c:v>3.5100000000000047</c:v>
                </c:pt>
                <c:pt idx="1087">
                  <c:v>6.08</c:v>
                </c:pt>
                <c:pt idx="1088">
                  <c:v>0.93999999999999773</c:v>
                </c:pt>
                <c:pt idx="1089">
                  <c:v>-0.34000000000000347</c:v>
                </c:pt>
                <c:pt idx="1090">
                  <c:v>2.23</c:v>
                </c:pt>
                <c:pt idx="1091">
                  <c:v>2.23</c:v>
                </c:pt>
                <c:pt idx="1092">
                  <c:v>3.5100000000000047</c:v>
                </c:pt>
                <c:pt idx="1093">
                  <c:v>6.08</c:v>
                </c:pt>
                <c:pt idx="1094">
                  <c:v>3.5100000000000047</c:v>
                </c:pt>
                <c:pt idx="1095">
                  <c:v>6.08</c:v>
                </c:pt>
                <c:pt idx="1096">
                  <c:v>2.23</c:v>
                </c:pt>
                <c:pt idx="1097">
                  <c:v>4.8</c:v>
                </c:pt>
                <c:pt idx="1098">
                  <c:v>3.5100000000000047</c:v>
                </c:pt>
                <c:pt idx="1099">
                  <c:v>4.8</c:v>
                </c:pt>
                <c:pt idx="1100">
                  <c:v>6.08</c:v>
                </c:pt>
                <c:pt idx="1101">
                  <c:v>4.8</c:v>
                </c:pt>
                <c:pt idx="1102">
                  <c:v>0.93999999999999773</c:v>
                </c:pt>
                <c:pt idx="1103">
                  <c:v>3.5100000000000047</c:v>
                </c:pt>
                <c:pt idx="1104">
                  <c:v>2.23</c:v>
                </c:pt>
                <c:pt idx="1105">
                  <c:v>4.8</c:v>
                </c:pt>
                <c:pt idx="1106">
                  <c:v>2.23</c:v>
                </c:pt>
                <c:pt idx="1107">
                  <c:v>3.5100000000000047</c:v>
                </c:pt>
                <c:pt idx="1108">
                  <c:v>2.23</c:v>
                </c:pt>
                <c:pt idx="1109">
                  <c:v>2.23</c:v>
                </c:pt>
                <c:pt idx="1110">
                  <c:v>4.8</c:v>
                </c:pt>
                <c:pt idx="1111">
                  <c:v>4.8</c:v>
                </c:pt>
                <c:pt idx="1112">
                  <c:v>6.08</c:v>
                </c:pt>
                <c:pt idx="1113">
                  <c:v>4.8</c:v>
                </c:pt>
                <c:pt idx="1114">
                  <c:v>4.8</c:v>
                </c:pt>
                <c:pt idx="1115">
                  <c:v>3.5100000000000047</c:v>
                </c:pt>
                <c:pt idx="1116">
                  <c:v>3.5100000000000047</c:v>
                </c:pt>
                <c:pt idx="1117">
                  <c:v>2.23</c:v>
                </c:pt>
                <c:pt idx="1118">
                  <c:v>6.08</c:v>
                </c:pt>
                <c:pt idx="1119">
                  <c:v>4.8</c:v>
                </c:pt>
                <c:pt idx="1120">
                  <c:v>3.5100000000000047</c:v>
                </c:pt>
                <c:pt idx="1121">
                  <c:v>2.23</c:v>
                </c:pt>
                <c:pt idx="1122">
                  <c:v>3.5100000000000047</c:v>
                </c:pt>
                <c:pt idx="1123">
                  <c:v>3.5100000000000047</c:v>
                </c:pt>
                <c:pt idx="1124">
                  <c:v>4.8</c:v>
                </c:pt>
                <c:pt idx="1125">
                  <c:v>2.23</c:v>
                </c:pt>
                <c:pt idx="1126">
                  <c:v>2.23</c:v>
                </c:pt>
                <c:pt idx="1127">
                  <c:v>3.5100000000000047</c:v>
                </c:pt>
                <c:pt idx="1128">
                  <c:v>3.5100000000000047</c:v>
                </c:pt>
                <c:pt idx="1129">
                  <c:v>4.8</c:v>
                </c:pt>
                <c:pt idx="1130">
                  <c:v>2.23</c:v>
                </c:pt>
                <c:pt idx="1131">
                  <c:v>4.8</c:v>
                </c:pt>
                <c:pt idx="1132">
                  <c:v>-0.34000000000000347</c:v>
                </c:pt>
                <c:pt idx="1133">
                  <c:v>2.23</c:v>
                </c:pt>
                <c:pt idx="1134">
                  <c:v>6.08</c:v>
                </c:pt>
                <c:pt idx="1135">
                  <c:v>4.8</c:v>
                </c:pt>
                <c:pt idx="1136">
                  <c:v>2.23</c:v>
                </c:pt>
                <c:pt idx="1137">
                  <c:v>3.5100000000000047</c:v>
                </c:pt>
                <c:pt idx="1138">
                  <c:v>2.23</c:v>
                </c:pt>
                <c:pt idx="1139">
                  <c:v>3.5100000000000047</c:v>
                </c:pt>
                <c:pt idx="1140">
                  <c:v>4.8</c:v>
                </c:pt>
                <c:pt idx="1141">
                  <c:v>3.5100000000000047</c:v>
                </c:pt>
                <c:pt idx="1142">
                  <c:v>4.8</c:v>
                </c:pt>
                <c:pt idx="1143">
                  <c:v>3.5100000000000047</c:v>
                </c:pt>
                <c:pt idx="1144">
                  <c:v>3.5100000000000047</c:v>
                </c:pt>
                <c:pt idx="1145">
                  <c:v>4.8</c:v>
                </c:pt>
                <c:pt idx="1146">
                  <c:v>6.08</c:v>
                </c:pt>
                <c:pt idx="1147">
                  <c:v>3.5100000000000047</c:v>
                </c:pt>
                <c:pt idx="1148">
                  <c:v>3.5100000000000047</c:v>
                </c:pt>
                <c:pt idx="1149">
                  <c:v>0.93999999999999773</c:v>
                </c:pt>
                <c:pt idx="1150">
                  <c:v>3.5100000000000047</c:v>
                </c:pt>
                <c:pt idx="1151">
                  <c:v>6.08</c:v>
                </c:pt>
                <c:pt idx="1152">
                  <c:v>3.5100000000000047</c:v>
                </c:pt>
                <c:pt idx="1153">
                  <c:v>4.8</c:v>
                </c:pt>
                <c:pt idx="1154">
                  <c:v>2.23</c:v>
                </c:pt>
                <c:pt idx="1155">
                  <c:v>2.23</c:v>
                </c:pt>
                <c:pt idx="1156">
                  <c:v>0.93999999999999773</c:v>
                </c:pt>
                <c:pt idx="1157">
                  <c:v>4.8</c:v>
                </c:pt>
                <c:pt idx="1158">
                  <c:v>2.23</c:v>
                </c:pt>
                <c:pt idx="1159">
                  <c:v>2.23</c:v>
                </c:pt>
                <c:pt idx="1160">
                  <c:v>2.23</c:v>
                </c:pt>
                <c:pt idx="1161">
                  <c:v>3.5100000000000047</c:v>
                </c:pt>
                <c:pt idx="1162">
                  <c:v>3.5100000000000047</c:v>
                </c:pt>
                <c:pt idx="1163">
                  <c:v>2.23</c:v>
                </c:pt>
                <c:pt idx="1164">
                  <c:v>6.08</c:v>
                </c:pt>
                <c:pt idx="1165">
                  <c:v>2.23</c:v>
                </c:pt>
                <c:pt idx="1166">
                  <c:v>6.08</c:v>
                </c:pt>
                <c:pt idx="1167">
                  <c:v>4.8</c:v>
                </c:pt>
                <c:pt idx="1168">
                  <c:v>2.23</c:v>
                </c:pt>
                <c:pt idx="1169">
                  <c:v>4.8</c:v>
                </c:pt>
                <c:pt idx="1170">
                  <c:v>3.5100000000000047</c:v>
                </c:pt>
                <c:pt idx="1171">
                  <c:v>2.23</c:v>
                </c:pt>
                <c:pt idx="1172">
                  <c:v>6.08</c:v>
                </c:pt>
                <c:pt idx="1173">
                  <c:v>7.37</c:v>
                </c:pt>
                <c:pt idx="1174">
                  <c:v>4.8</c:v>
                </c:pt>
                <c:pt idx="1175">
                  <c:v>2.23</c:v>
                </c:pt>
                <c:pt idx="1176">
                  <c:v>3.5100000000000047</c:v>
                </c:pt>
                <c:pt idx="1177">
                  <c:v>2.23</c:v>
                </c:pt>
                <c:pt idx="1178">
                  <c:v>3.5100000000000047</c:v>
                </c:pt>
                <c:pt idx="1179">
                  <c:v>3.5100000000000047</c:v>
                </c:pt>
                <c:pt idx="1180">
                  <c:v>3.5100000000000047</c:v>
                </c:pt>
                <c:pt idx="1181">
                  <c:v>6.08</c:v>
                </c:pt>
                <c:pt idx="1182">
                  <c:v>3.5100000000000047</c:v>
                </c:pt>
                <c:pt idx="1183">
                  <c:v>4.8</c:v>
                </c:pt>
                <c:pt idx="1184">
                  <c:v>3.5100000000000047</c:v>
                </c:pt>
                <c:pt idx="1185">
                  <c:v>3.5100000000000047</c:v>
                </c:pt>
                <c:pt idx="1186">
                  <c:v>2.23</c:v>
                </c:pt>
                <c:pt idx="1187">
                  <c:v>4.8</c:v>
                </c:pt>
                <c:pt idx="1188">
                  <c:v>4.8</c:v>
                </c:pt>
                <c:pt idx="1189">
                  <c:v>6.08</c:v>
                </c:pt>
                <c:pt idx="1190">
                  <c:v>6.08</c:v>
                </c:pt>
                <c:pt idx="1191">
                  <c:v>3.5100000000000047</c:v>
                </c:pt>
                <c:pt idx="1192">
                  <c:v>4.8</c:v>
                </c:pt>
                <c:pt idx="1193">
                  <c:v>4.8</c:v>
                </c:pt>
                <c:pt idx="1194">
                  <c:v>4.8</c:v>
                </c:pt>
                <c:pt idx="1195">
                  <c:v>3.5100000000000047</c:v>
                </c:pt>
                <c:pt idx="1196">
                  <c:v>3.5100000000000047</c:v>
                </c:pt>
                <c:pt idx="1197">
                  <c:v>4.8</c:v>
                </c:pt>
                <c:pt idx="1198">
                  <c:v>3.5100000000000047</c:v>
                </c:pt>
                <c:pt idx="1199">
                  <c:v>6.08</c:v>
                </c:pt>
                <c:pt idx="1200">
                  <c:v>4.8</c:v>
                </c:pt>
                <c:pt idx="1201">
                  <c:v>6.08</c:v>
                </c:pt>
                <c:pt idx="1202">
                  <c:v>3.5100000000000047</c:v>
                </c:pt>
                <c:pt idx="1203">
                  <c:v>4.8</c:v>
                </c:pt>
                <c:pt idx="1204">
                  <c:v>3.5100000000000047</c:v>
                </c:pt>
                <c:pt idx="1205">
                  <c:v>6.08</c:v>
                </c:pt>
                <c:pt idx="1206">
                  <c:v>3.5100000000000047</c:v>
                </c:pt>
                <c:pt idx="1207">
                  <c:v>2.23</c:v>
                </c:pt>
                <c:pt idx="1208">
                  <c:v>0.93999999999999773</c:v>
                </c:pt>
                <c:pt idx="1209">
                  <c:v>2.23</c:v>
                </c:pt>
                <c:pt idx="1210">
                  <c:v>2.23</c:v>
                </c:pt>
                <c:pt idx="1211">
                  <c:v>2.23</c:v>
                </c:pt>
                <c:pt idx="1212">
                  <c:v>2.23</c:v>
                </c:pt>
                <c:pt idx="1213">
                  <c:v>2.23</c:v>
                </c:pt>
                <c:pt idx="1214">
                  <c:v>4.8</c:v>
                </c:pt>
                <c:pt idx="1215">
                  <c:v>6.08</c:v>
                </c:pt>
                <c:pt idx="1216">
                  <c:v>6.08</c:v>
                </c:pt>
                <c:pt idx="1217">
                  <c:v>4.8</c:v>
                </c:pt>
                <c:pt idx="1218">
                  <c:v>2.23</c:v>
                </c:pt>
                <c:pt idx="1219">
                  <c:v>3.5100000000000047</c:v>
                </c:pt>
                <c:pt idx="1220">
                  <c:v>4.8</c:v>
                </c:pt>
                <c:pt idx="1221">
                  <c:v>4.8</c:v>
                </c:pt>
                <c:pt idx="1222">
                  <c:v>2.23</c:v>
                </c:pt>
                <c:pt idx="1223">
                  <c:v>3.5100000000000047</c:v>
                </c:pt>
                <c:pt idx="1224">
                  <c:v>4.8</c:v>
                </c:pt>
                <c:pt idx="1225">
                  <c:v>3.5100000000000047</c:v>
                </c:pt>
                <c:pt idx="1226">
                  <c:v>3.5100000000000047</c:v>
                </c:pt>
                <c:pt idx="1227">
                  <c:v>7.37</c:v>
                </c:pt>
                <c:pt idx="1228">
                  <c:v>0.93999999999999773</c:v>
                </c:pt>
                <c:pt idx="1229">
                  <c:v>0.93999999999999773</c:v>
                </c:pt>
                <c:pt idx="1230">
                  <c:v>2.23</c:v>
                </c:pt>
                <c:pt idx="1231">
                  <c:v>3.5100000000000047</c:v>
                </c:pt>
                <c:pt idx="1232">
                  <c:v>4.8</c:v>
                </c:pt>
                <c:pt idx="1233">
                  <c:v>0.93999999999999773</c:v>
                </c:pt>
                <c:pt idx="1234">
                  <c:v>4.8</c:v>
                </c:pt>
                <c:pt idx="1235">
                  <c:v>6.08</c:v>
                </c:pt>
                <c:pt idx="1236">
                  <c:v>4.8</c:v>
                </c:pt>
                <c:pt idx="1237">
                  <c:v>3.5100000000000047</c:v>
                </c:pt>
                <c:pt idx="1238">
                  <c:v>6.08</c:v>
                </c:pt>
                <c:pt idx="1239">
                  <c:v>2.23</c:v>
                </c:pt>
                <c:pt idx="1240">
                  <c:v>2.23</c:v>
                </c:pt>
                <c:pt idx="1241">
                  <c:v>2.23</c:v>
                </c:pt>
                <c:pt idx="1242">
                  <c:v>4.8</c:v>
                </c:pt>
                <c:pt idx="1243">
                  <c:v>4.8</c:v>
                </c:pt>
                <c:pt idx="1244">
                  <c:v>3.5100000000000047</c:v>
                </c:pt>
                <c:pt idx="1245">
                  <c:v>3.5100000000000047</c:v>
                </c:pt>
                <c:pt idx="1246">
                  <c:v>3.5100000000000047</c:v>
                </c:pt>
                <c:pt idx="1247">
                  <c:v>6.08</c:v>
                </c:pt>
                <c:pt idx="1248">
                  <c:v>6.08</c:v>
                </c:pt>
                <c:pt idx="1249">
                  <c:v>3.5100000000000047</c:v>
                </c:pt>
                <c:pt idx="1250">
                  <c:v>3.5100000000000047</c:v>
                </c:pt>
                <c:pt idx="1251">
                  <c:v>4.8</c:v>
                </c:pt>
                <c:pt idx="1252">
                  <c:v>3.5100000000000047</c:v>
                </c:pt>
                <c:pt idx="1253">
                  <c:v>0.93999999999999773</c:v>
                </c:pt>
                <c:pt idx="1254">
                  <c:v>4.8</c:v>
                </c:pt>
                <c:pt idx="1255">
                  <c:v>4.8</c:v>
                </c:pt>
                <c:pt idx="1256">
                  <c:v>2.23</c:v>
                </c:pt>
                <c:pt idx="1257">
                  <c:v>3.5100000000000047</c:v>
                </c:pt>
                <c:pt idx="1258">
                  <c:v>3.5100000000000047</c:v>
                </c:pt>
                <c:pt idx="1259">
                  <c:v>4.8</c:v>
                </c:pt>
                <c:pt idx="1260">
                  <c:v>2.23</c:v>
                </c:pt>
                <c:pt idx="1261">
                  <c:v>3.5100000000000047</c:v>
                </c:pt>
                <c:pt idx="1262">
                  <c:v>4.8</c:v>
                </c:pt>
                <c:pt idx="1263">
                  <c:v>3.5100000000000047</c:v>
                </c:pt>
                <c:pt idx="1264">
                  <c:v>3.5100000000000047</c:v>
                </c:pt>
                <c:pt idx="1265">
                  <c:v>4.8</c:v>
                </c:pt>
                <c:pt idx="1266">
                  <c:v>3.5100000000000047</c:v>
                </c:pt>
                <c:pt idx="1267">
                  <c:v>3.5100000000000047</c:v>
                </c:pt>
                <c:pt idx="1268">
                  <c:v>4.8</c:v>
                </c:pt>
                <c:pt idx="1269">
                  <c:v>6.08</c:v>
                </c:pt>
                <c:pt idx="1270">
                  <c:v>0.93999999999999773</c:v>
                </c:pt>
                <c:pt idx="1271">
                  <c:v>4.8</c:v>
                </c:pt>
                <c:pt idx="1272">
                  <c:v>2.23</c:v>
                </c:pt>
                <c:pt idx="1273">
                  <c:v>3.5100000000000047</c:v>
                </c:pt>
                <c:pt idx="1274">
                  <c:v>4.8</c:v>
                </c:pt>
                <c:pt idx="1275">
                  <c:v>3.5100000000000047</c:v>
                </c:pt>
                <c:pt idx="1276">
                  <c:v>3.5100000000000047</c:v>
                </c:pt>
                <c:pt idx="1277">
                  <c:v>3.5100000000000047</c:v>
                </c:pt>
                <c:pt idx="1278">
                  <c:v>4.8</c:v>
                </c:pt>
                <c:pt idx="1279">
                  <c:v>3.5100000000000047</c:v>
                </c:pt>
                <c:pt idx="1280">
                  <c:v>3.5100000000000047</c:v>
                </c:pt>
                <c:pt idx="1281">
                  <c:v>4.8</c:v>
                </c:pt>
                <c:pt idx="1282">
                  <c:v>2.23</c:v>
                </c:pt>
                <c:pt idx="1283">
                  <c:v>2.23</c:v>
                </c:pt>
                <c:pt idx="1284">
                  <c:v>6.08</c:v>
                </c:pt>
                <c:pt idx="1285">
                  <c:v>3.5100000000000047</c:v>
                </c:pt>
                <c:pt idx="1286">
                  <c:v>4.8</c:v>
                </c:pt>
                <c:pt idx="1287">
                  <c:v>4.8</c:v>
                </c:pt>
                <c:pt idx="1288">
                  <c:v>0.93999999999999773</c:v>
                </c:pt>
                <c:pt idx="1289">
                  <c:v>2.23</c:v>
                </c:pt>
                <c:pt idx="1290">
                  <c:v>2.23</c:v>
                </c:pt>
                <c:pt idx="1291">
                  <c:v>2.23</c:v>
                </c:pt>
                <c:pt idx="1292">
                  <c:v>4.8</c:v>
                </c:pt>
                <c:pt idx="1293">
                  <c:v>3.5100000000000047</c:v>
                </c:pt>
                <c:pt idx="1294">
                  <c:v>3.5100000000000047</c:v>
                </c:pt>
                <c:pt idx="1295">
                  <c:v>4.8</c:v>
                </c:pt>
                <c:pt idx="1296">
                  <c:v>4.8</c:v>
                </c:pt>
                <c:pt idx="1297">
                  <c:v>3.5100000000000047</c:v>
                </c:pt>
                <c:pt idx="1298">
                  <c:v>3.5100000000000047</c:v>
                </c:pt>
                <c:pt idx="1299">
                  <c:v>3.5100000000000047</c:v>
                </c:pt>
                <c:pt idx="1300">
                  <c:v>3.5100000000000047</c:v>
                </c:pt>
                <c:pt idx="1301">
                  <c:v>0.93999999999999773</c:v>
                </c:pt>
                <c:pt idx="1302">
                  <c:v>3.5100000000000047</c:v>
                </c:pt>
                <c:pt idx="1303">
                  <c:v>4.8</c:v>
                </c:pt>
                <c:pt idx="1304">
                  <c:v>2.23</c:v>
                </c:pt>
                <c:pt idx="1305">
                  <c:v>3.5100000000000047</c:v>
                </c:pt>
                <c:pt idx="1306">
                  <c:v>6.08</c:v>
                </c:pt>
                <c:pt idx="1307">
                  <c:v>6.08</c:v>
                </c:pt>
                <c:pt idx="1308">
                  <c:v>4.8</c:v>
                </c:pt>
                <c:pt idx="1309">
                  <c:v>3.5100000000000047</c:v>
                </c:pt>
                <c:pt idx="1310">
                  <c:v>3.5100000000000047</c:v>
                </c:pt>
                <c:pt idx="1311">
                  <c:v>3.5100000000000047</c:v>
                </c:pt>
                <c:pt idx="1312">
                  <c:v>3.5100000000000047</c:v>
                </c:pt>
                <c:pt idx="1313">
                  <c:v>3.5100000000000047</c:v>
                </c:pt>
                <c:pt idx="1314">
                  <c:v>0.93999999999999773</c:v>
                </c:pt>
                <c:pt idx="1315">
                  <c:v>3.5100000000000047</c:v>
                </c:pt>
                <c:pt idx="1316">
                  <c:v>6.08</c:v>
                </c:pt>
                <c:pt idx="1317">
                  <c:v>2.23</c:v>
                </c:pt>
                <c:pt idx="1318">
                  <c:v>3.5100000000000047</c:v>
                </c:pt>
                <c:pt idx="1319">
                  <c:v>3.5100000000000047</c:v>
                </c:pt>
                <c:pt idx="1320">
                  <c:v>4.8</c:v>
                </c:pt>
                <c:pt idx="1321">
                  <c:v>3.5100000000000047</c:v>
                </c:pt>
                <c:pt idx="1322">
                  <c:v>4.8</c:v>
                </c:pt>
                <c:pt idx="1323">
                  <c:v>3.5100000000000047</c:v>
                </c:pt>
                <c:pt idx="1324">
                  <c:v>6.08</c:v>
                </c:pt>
                <c:pt idx="1325">
                  <c:v>0.93999999999999773</c:v>
                </c:pt>
                <c:pt idx="1326">
                  <c:v>2.23</c:v>
                </c:pt>
                <c:pt idx="1327">
                  <c:v>4.8</c:v>
                </c:pt>
                <c:pt idx="1328">
                  <c:v>6.08</c:v>
                </c:pt>
                <c:pt idx="1329">
                  <c:v>3.5100000000000047</c:v>
                </c:pt>
                <c:pt idx="1330">
                  <c:v>4.8</c:v>
                </c:pt>
                <c:pt idx="1331">
                  <c:v>6.08</c:v>
                </c:pt>
                <c:pt idx="1332">
                  <c:v>3.5100000000000047</c:v>
                </c:pt>
                <c:pt idx="1333">
                  <c:v>0.93999999999999773</c:v>
                </c:pt>
                <c:pt idx="1334">
                  <c:v>6.08</c:v>
                </c:pt>
                <c:pt idx="1335">
                  <c:v>2.23</c:v>
                </c:pt>
                <c:pt idx="1336">
                  <c:v>2.23</c:v>
                </c:pt>
                <c:pt idx="1337">
                  <c:v>2.23</c:v>
                </c:pt>
                <c:pt idx="1338">
                  <c:v>3.5100000000000047</c:v>
                </c:pt>
                <c:pt idx="1339">
                  <c:v>2.23</c:v>
                </c:pt>
                <c:pt idx="1340">
                  <c:v>6.08</c:v>
                </c:pt>
                <c:pt idx="1341">
                  <c:v>3.5100000000000047</c:v>
                </c:pt>
                <c:pt idx="1342">
                  <c:v>4.8</c:v>
                </c:pt>
                <c:pt idx="1343">
                  <c:v>3.5100000000000047</c:v>
                </c:pt>
                <c:pt idx="1344">
                  <c:v>2.23</c:v>
                </c:pt>
                <c:pt idx="1345">
                  <c:v>4.8</c:v>
                </c:pt>
                <c:pt idx="1346">
                  <c:v>6.08</c:v>
                </c:pt>
                <c:pt idx="1347">
                  <c:v>7.37</c:v>
                </c:pt>
                <c:pt idx="1348">
                  <c:v>3.5100000000000047</c:v>
                </c:pt>
                <c:pt idx="1349">
                  <c:v>4.8</c:v>
                </c:pt>
                <c:pt idx="1350">
                  <c:v>2.23</c:v>
                </c:pt>
                <c:pt idx="1351">
                  <c:v>500</c:v>
                </c:pt>
                <c:pt idx="1352">
                  <c:v>997.77000000000055</c:v>
                </c:pt>
                <c:pt idx="1353">
                  <c:v>1495.54</c:v>
                </c:pt>
                <c:pt idx="1354">
                  <c:v>1993.31</c:v>
                </c:pt>
                <c:pt idx="1355">
                  <c:v>2491.08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4724736"/>
        <c:axId val="164725312"/>
      </c:scatterChart>
      <c:valAx>
        <c:axId val="164724736"/>
        <c:scaling>
          <c:orientation val="minMax"/>
          <c:max val="1200"/>
        </c:scaling>
        <c:delete val="0"/>
        <c:axPos val="b"/>
        <c:title>
          <c:tx>
            <c:rich>
              <a:bodyPr/>
              <a:lstStyle/>
              <a:p>
                <a:pPr>
                  <a:defRPr sz="770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r>
                  <a:rPr lang="hu-HU"/>
                  <a:t>Time (ms)</a:t>
                </a:r>
              </a:p>
            </c:rich>
          </c:tx>
          <c:layout>
            <c:manualLayout>
              <c:xMode val="edge"/>
              <c:yMode val="edge"/>
              <c:x val="0.4805194805194834"/>
              <c:y val="0.86454183266933426"/>
            </c:manualLayout>
          </c:layout>
          <c:overlay val="0"/>
          <c:spPr>
            <a:noFill/>
            <a:ln w="2058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70" b="0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hu-HU"/>
          </a:p>
        </c:txPr>
        <c:crossAx val="164725312"/>
        <c:crosses val="autoZero"/>
        <c:crossBetween val="midCat"/>
      </c:valAx>
      <c:valAx>
        <c:axId val="164725312"/>
        <c:scaling>
          <c:orientation val="minMax"/>
          <c:max val="3500"/>
          <c:min val="0"/>
        </c:scaling>
        <c:delete val="0"/>
        <c:axPos val="l"/>
        <c:title>
          <c:tx>
            <c:rich>
              <a:bodyPr/>
              <a:lstStyle/>
              <a:p>
                <a:pPr>
                  <a:defRPr sz="770" b="1" i="0" u="none" strike="noStrike" baseline="0">
                    <a:solidFill>
                      <a:srgbClr val="000000"/>
                    </a:solidFill>
                    <a:latin typeface="Arial CE"/>
                    <a:ea typeface="Arial CE"/>
                    <a:cs typeface="Arial CE"/>
                  </a:defRPr>
                </a:pPr>
                <a:r>
                  <a:rPr lang="hu-HU"/>
                  <a:t>Fz (N)</a:t>
                </a:r>
              </a:p>
            </c:rich>
          </c:tx>
          <c:layout>
            <c:manualLayout>
              <c:xMode val="edge"/>
              <c:yMode val="edge"/>
              <c:x val="2.3809523809523815E-2"/>
              <c:y val="0.33067729083665742"/>
            </c:manualLayout>
          </c:layout>
          <c:overlay val="0"/>
          <c:spPr>
            <a:noFill/>
            <a:ln w="2058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2572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770" b="0" i="0" u="none" strike="noStrike" baseline="0">
                <a:solidFill>
                  <a:srgbClr val="000000"/>
                </a:solidFill>
                <a:latin typeface="Arial CE"/>
                <a:ea typeface="Arial CE"/>
                <a:cs typeface="Arial CE"/>
              </a:defRPr>
            </a:pPr>
            <a:endParaRPr lang="hu-HU"/>
          </a:p>
        </c:txPr>
        <c:crossAx val="164724736"/>
        <c:crosses val="autoZero"/>
        <c:crossBetween val="midCat"/>
      </c:valAx>
      <c:spPr>
        <a:noFill/>
        <a:ln w="1029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2572">
      <a:solidFill>
        <a:srgbClr val="000000"/>
      </a:solidFill>
      <a:prstDash val="solid"/>
    </a:ln>
  </c:spPr>
  <c:txPr>
    <a:bodyPr/>
    <a:lstStyle/>
    <a:p>
      <a:pPr>
        <a:defRPr sz="770" b="0" i="0" u="none" strike="noStrike" baseline="0">
          <a:solidFill>
            <a:srgbClr val="000000"/>
          </a:solidFill>
          <a:latin typeface="Arial CE"/>
          <a:ea typeface="Arial CE"/>
          <a:cs typeface="Arial CE"/>
        </a:defRPr>
      </a:pPr>
      <a:endParaRPr lang="hu-H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Munka2!$A$1:$A$841</c:f>
              <c:numCache>
                <c:formatCode>General</c:formatCode>
                <c:ptCount val="841"/>
                <c:pt idx="0">
                  <c:v>0</c:v>
                </c:pt>
                <c:pt idx="1">
                  <c:v>1.6700000000000021</c:v>
                </c:pt>
                <c:pt idx="2">
                  <c:v>3.3299999999999987</c:v>
                </c:pt>
                <c:pt idx="3">
                  <c:v>5</c:v>
                </c:pt>
                <c:pt idx="4">
                  <c:v>6.67</c:v>
                </c:pt>
                <c:pt idx="5">
                  <c:v>8.33</c:v>
                </c:pt>
                <c:pt idx="6">
                  <c:v>10</c:v>
                </c:pt>
                <c:pt idx="7">
                  <c:v>11.67</c:v>
                </c:pt>
                <c:pt idx="8">
                  <c:v>13.33</c:v>
                </c:pt>
                <c:pt idx="9">
                  <c:v>15</c:v>
                </c:pt>
                <c:pt idx="10">
                  <c:v>16.670000000000005</c:v>
                </c:pt>
                <c:pt idx="11">
                  <c:v>18.329999999999988</c:v>
                </c:pt>
                <c:pt idx="12">
                  <c:v>20</c:v>
                </c:pt>
                <c:pt idx="13">
                  <c:v>21.67</c:v>
                </c:pt>
                <c:pt idx="14">
                  <c:v>23.330000000000005</c:v>
                </c:pt>
                <c:pt idx="15">
                  <c:v>25</c:v>
                </c:pt>
                <c:pt idx="16">
                  <c:v>26.67</c:v>
                </c:pt>
                <c:pt idx="17">
                  <c:v>28.330000000000005</c:v>
                </c:pt>
                <c:pt idx="18">
                  <c:v>30</c:v>
                </c:pt>
                <c:pt idx="19">
                  <c:v>31.67</c:v>
                </c:pt>
                <c:pt idx="20">
                  <c:v>33.33</c:v>
                </c:pt>
                <c:pt idx="21">
                  <c:v>35</c:v>
                </c:pt>
                <c:pt idx="22">
                  <c:v>36.67</c:v>
                </c:pt>
                <c:pt idx="23">
                  <c:v>38.33</c:v>
                </c:pt>
                <c:pt idx="24">
                  <c:v>40</c:v>
                </c:pt>
                <c:pt idx="25">
                  <c:v>41.67</c:v>
                </c:pt>
                <c:pt idx="26">
                  <c:v>43.33</c:v>
                </c:pt>
                <c:pt idx="27">
                  <c:v>45</c:v>
                </c:pt>
                <c:pt idx="28">
                  <c:v>46.67</c:v>
                </c:pt>
                <c:pt idx="29">
                  <c:v>48.33</c:v>
                </c:pt>
                <c:pt idx="30">
                  <c:v>50</c:v>
                </c:pt>
                <c:pt idx="31">
                  <c:v>51.67</c:v>
                </c:pt>
                <c:pt idx="32">
                  <c:v>53.33</c:v>
                </c:pt>
                <c:pt idx="33">
                  <c:v>55</c:v>
                </c:pt>
                <c:pt idx="34">
                  <c:v>56.67</c:v>
                </c:pt>
                <c:pt idx="35">
                  <c:v>58.33</c:v>
                </c:pt>
                <c:pt idx="36">
                  <c:v>60</c:v>
                </c:pt>
                <c:pt idx="37">
                  <c:v>61.67</c:v>
                </c:pt>
                <c:pt idx="38">
                  <c:v>63.33</c:v>
                </c:pt>
                <c:pt idx="39">
                  <c:v>65</c:v>
                </c:pt>
                <c:pt idx="40">
                  <c:v>66.669999999999987</c:v>
                </c:pt>
                <c:pt idx="41">
                  <c:v>68.33</c:v>
                </c:pt>
                <c:pt idx="42">
                  <c:v>70</c:v>
                </c:pt>
                <c:pt idx="43">
                  <c:v>71.669999999999987</c:v>
                </c:pt>
                <c:pt idx="44">
                  <c:v>73.33</c:v>
                </c:pt>
                <c:pt idx="45">
                  <c:v>75</c:v>
                </c:pt>
                <c:pt idx="46">
                  <c:v>76.669999999999987</c:v>
                </c:pt>
                <c:pt idx="47">
                  <c:v>78.33</c:v>
                </c:pt>
                <c:pt idx="48">
                  <c:v>80</c:v>
                </c:pt>
                <c:pt idx="49">
                  <c:v>81.669999999999987</c:v>
                </c:pt>
                <c:pt idx="50">
                  <c:v>83.33</c:v>
                </c:pt>
                <c:pt idx="51">
                  <c:v>85</c:v>
                </c:pt>
                <c:pt idx="52">
                  <c:v>86.669999999999987</c:v>
                </c:pt>
                <c:pt idx="53">
                  <c:v>88.33</c:v>
                </c:pt>
                <c:pt idx="54">
                  <c:v>90</c:v>
                </c:pt>
                <c:pt idx="55">
                  <c:v>91.669999999999987</c:v>
                </c:pt>
                <c:pt idx="56">
                  <c:v>93.33</c:v>
                </c:pt>
                <c:pt idx="57">
                  <c:v>95</c:v>
                </c:pt>
                <c:pt idx="58">
                  <c:v>96.669999999999987</c:v>
                </c:pt>
                <c:pt idx="59">
                  <c:v>98.33</c:v>
                </c:pt>
                <c:pt idx="60">
                  <c:v>100</c:v>
                </c:pt>
                <c:pt idx="61">
                  <c:v>101.66999999999999</c:v>
                </c:pt>
                <c:pt idx="62">
                  <c:v>103.33</c:v>
                </c:pt>
                <c:pt idx="63">
                  <c:v>105</c:v>
                </c:pt>
                <c:pt idx="64">
                  <c:v>106.66999999999999</c:v>
                </c:pt>
                <c:pt idx="65">
                  <c:v>108.33</c:v>
                </c:pt>
                <c:pt idx="66">
                  <c:v>110</c:v>
                </c:pt>
                <c:pt idx="67">
                  <c:v>111.66999999999999</c:v>
                </c:pt>
                <c:pt idx="68">
                  <c:v>113.33</c:v>
                </c:pt>
                <c:pt idx="69">
                  <c:v>115</c:v>
                </c:pt>
                <c:pt idx="70">
                  <c:v>116.66999999999999</c:v>
                </c:pt>
                <c:pt idx="71">
                  <c:v>118.33</c:v>
                </c:pt>
                <c:pt idx="72">
                  <c:v>120</c:v>
                </c:pt>
                <c:pt idx="73">
                  <c:v>121.66999999999999</c:v>
                </c:pt>
                <c:pt idx="74">
                  <c:v>123.33</c:v>
                </c:pt>
                <c:pt idx="75">
                  <c:v>125</c:v>
                </c:pt>
                <c:pt idx="76">
                  <c:v>126.66999999999999</c:v>
                </c:pt>
                <c:pt idx="77">
                  <c:v>128.33000000000001</c:v>
                </c:pt>
                <c:pt idx="78">
                  <c:v>130</c:v>
                </c:pt>
                <c:pt idx="79">
                  <c:v>131.66999999999999</c:v>
                </c:pt>
                <c:pt idx="80">
                  <c:v>133.33000000000001</c:v>
                </c:pt>
                <c:pt idx="81">
                  <c:v>135</c:v>
                </c:pt>
                <c:pt idx="82">
                  <c:v>136.66999999999999</c:v>
                </c:pt>
                <c:pt idx="83">
                  <c:v>138.33000000000001</c:v>
                </c:pt>
                <c:pt idx="84">
                  <c:v>140</c:v>
                </c:pt>
                <c:pt idx="85">
                  <c:v>141.66999999999999</c:v>
                </c:pt>
                <c:pt idx="86">
                  <c:v>143.33000000000001</c:v>
                </c:pt>
                <c:pt idx="87">
                  <c:v>145</c:v>
                </c:pt>
                <c:pt idx="88">
                  <c:v>146.66999999999999</c:v>
                </c:pt>
                <c:pt idx="89">
                  <c:v>148.33000000000001</c:v>
                </c:pt>
                <c:pt idx="90">
                  <c:v>150</c:v>
                </c:pt>
                <c:pt idx="91">
                  <c:v>151.66999999999999</c:v>
                </c:pt>
                <c:pt idx="92">
                  <c:v>153.33000000000001</c:v>
                </c:pt>
                <c:pt idx="93">
                  <c:v>155</c:v>
                </c:pt>
                <c:pt idx="94">
                  <c:v>156.66999999999999</c:v>
                </c:pt>
                <c:pt idx="95">
                  <c:v>158.33000000000001</c:v>
                </c:pt>
                <c:pt idx="96">
                  <c:v>160</c:v>
                </c:pt>
                <c:pt idx="97">
                  <c:v>161.66999999999999</c:v>
                </c:pt>
                <c:pt idx="98">
                  <c:v>163.33000000000001</c:v>
                </c:pt>
                <c:pt idx="99">
                  <c:v>165</c:v>
                </c:pt>
                <c:pt idx="100">
                  <c:v>166.67</c:v>
                </c:pt>
                <c:pt idx="101">
                  <c:v>168.33</c:v>
                </c:pt>
                <c:pt idx="102">
                  <c:v>170</c:v>
                </c:pt>
                <c:pt idx="103">
                  <c:v>171.67</c:v>
                </c:pt>
                <c:pt idx="104">
                  <c:v>173.33</c:v>
                </c:pt>
                <c:pt idx="105">
                  <c:v>175</c:v>
                </c:pt>
                <c:pt idx="106">
                  <c:v>176.67</c:v>
                </c:pt>
                <c:pt idx="107">
                  <c:v>178.33</c:v>
                </c:pt>
                <c:pt idx="108">
                  <c:v>180</c:v>
                </c:pt>
                <c:pt idx="109">
                  <c:v>181.67</c:v>
                </c:pt>
                <c:pt idx="110">
                  <c:v>183.33</c:v>
                </c:pt>
                <c:pt idx="111">
                  <c:v>185</c:v>
                </c:pt>
                <c:pt idx="112">
                  <c:v>186.67</c:v>
                </c:pt>
                <c:pt idx="113">
                  <c:v>188.33</c:v>
                </c:pt>
                <c:pt idx="114">
                  <c:v>190</c:v>
                </c:pt>
                <c:pt idx="115">
                  <c:v>191.67</c:v>
                </c:pt>
                <c:pt idx="116">
                  <c:v>193.33</c:v>
                </c:pt>
                <c:pt idx="117">
                  <c:v>195</c:v>
                </c:pt>
                <c:pt idx="118">
                  <c:v>196.67</c:v>
                </c:pt>
                <c:pt idx="119">
                  <c:v>198.33</c:v>
                </c:pt>
                <c:pt idx="120">
                  <c:v>200</c:v>
                </c:pt>
                <c:pt idx="121">
                  <c:v>201.67</c:v>
                </c:pt>
                <c:pt idx="122">
                  <c:v>203.33</c:v>
                </c:pt>
                <c:pt idx="123">
                  <c:v>205</c:v>
                </c:pt>
                <c:pt idx="124">
                  <c:v>206.67</c:v>
                </c:pt>
                <c:pt idx="125">
                  <c:v>208.33</c:v>
                </c:pt>
                <c:pt idx="126">
                  <c:v>210</c:v>
                </c:pt>
                <c:pt idx="127">
                  <c:v>211.67</c:v>
                </c:pt>
                <c:pt idx="128">
                  <c:v>213.33</c:v>
                </c:pt>
                <c:pt idx="129">
                  <c:v>215</c:v>
                </c:pt>
                <c:pt idx="130">
                  <c:v>216.67</c:v>
                </c:pt>
                <c:pt idx="131">
                  <c:v>218.33</c:v>
                </c:pt>
                <c:pt idx="132">
                  <c:v>220</c:v>
                </c:pt>
                <c:pt idx="133">
                  <c:v>221.67</c:v>
                </c:pt>
                <c:pt idx="134">
                  <c:v>223.33</c:v>
                </c:pt>
                <c:pt idx="135">
                  <c:v>225</c:v>
                </c:pt>
                <c:pt idx="136">
                  <c:v>226.67</c:v>
                </c:pt>
                <c:pt idx="137">
                  <c:v>228.33</c:v>
                </c:pt>
                <c:pt idx="138">
                  <c:v>230</c:v>
                </c:pt>
                <c:pt idx="139">
                  <c:v>231.67</c:v>
                </c:pt>
                <c:pt idx="140">
                  <c:v>233.33</c:v>
                </c:pt>
                <c:pt idx="141">
                  <c:v>235</c:v>
                </c:pt>
                <c:pt idx="142">
                  <c:v>236.67</c:v>
                </c:pt>
                <c:pt idx="143">
                  <c:v>238.33</c:v>
                </c:pt>
                <c:pt idx="144">
                  <c:v>240</c:v>
                </c:pt>
                <c:pt idx="145">
                  <c:v>241.67</c:v>
                </c:pt>
                <c:pt idx="146">
                  <c:v>243.33</c:v>
                </c:pt>
                <c:pt idx="147">
                  <c:v>245</c:v>
                </c:pt>
                <c:pt idx="148">
                  <c:v>246.67</c:v>
                </c:pt>
                <c:pt idx="149">
                  <c:v>248.33</c:v>
                </c:pt>
                <c:pt idx="150">
                  <c:v>250</c:v>
                </c:pt>
                <c:pt idx="151">
                  <c:v>251.67</c:v>
                </c:pt>
                <c:pt idx="152">
                  <c:v>253.33</c:v>
                </c:pt>
                <c:pt idx="153">
                  <c:v>255</c:v>
                </c:pt>
                <c:pt idx="154">
                  <c:v>256.67</c:v>
                </c:pt>
                <c:pt idx="155">
                  <c:v>258.33</c:v>
                </c:pt>
                <c:pt idx="156">
                  <c:v>260</c:v>
                </c:pt>
                <c:pt idx="157">
                  <c:v>261.67</c:v>
                </c:pt>
                <c:pt idx="158">
                  <c:v>263.33</c:v>
                </c:pt>
                <c:pt idx="159">
                  <c:v>265</c:v>
                </c:pt>
                <c:pt idx="160">
                  <c:v>266.67</c:v>
                </c:pt>
                <c:pt idx="161">
                  <c:v>268.33</c:v>
                </c:pt>
                <c:pt idx="162">
                  <c:v>270</c:v>
                </c:pt>
                <c:pt idx="163">
                  <c:v>271.67</c:v>
                </c:pt>
                <c:pt idx="164">
                  <c:v>273.33</c:v>
                </c:pt>
                <c:pt idx="165">
                  <c:v>275</c:v>
                </c:pt>
                <c:pt idx="166">
                  <c:v>276.67</c:v>
                </c:pt>
                <c:pt idx="167">
                  <c:v>278.33</c:v>
                </c:pt>
                <c:pt idx="168">
                  <c:v>280</c:v>
                </c:pt>
                <c:pt idx="169">
                  <c:v>281.67</c:v>
                </c:pt>
                <c:pt idx="170">
                  <c:v>283.33</c:v>
                </c:pt>
                <c:pt idx="171">
                  <c:v>285</c:v>
                </c:pt>
                <c:pt idx="172">
                  <c:v>286.67</c:v>
                </c:pt>
                <c:pt idx="173">
                  <c:v>288.33</c:v>
                </c:pt>
                <c:pt idx="174">
                  <c:v>290</c:v>
                </c:pt>
                <c:pt idx="175">
                  <c:v>291.67</c:v>
                </c:pt>
                <c:pt idx="176">
                  <c:v>293.33</c:v>
                </c:pt>
                <c:pt idx="177">
                  <c:v>295</c:v>
                </c:pt>
                <c:pt idx="178">
                  <c:v>296.67</c:v>
                </c:pt>
                <c:pt idx="179">
                  <c:v>298.33</c:v>
                </c:pt>
                <c:pt idx="180">
                  <c:v>300</c:v>
                </c:pt>
                <c:pt idx="181">
                  <c:v>301.67</c:v>
                </c:pt>
                <c:pt idx="182">
                  <c:v>303.33</c:v>
                </c:pt>
                <c:pt idx="183">
                  <c:v>305</c:v>
                </c:pt>
                <c:pt idx="184">
                  <c:v>306.67</c:v>
                </c:pt>
                <c:pt idx="185">
                  <c:v>308.33</c:v>
                </c:pt>
                <c:pt idx="186">
                  <c:v>310</c:v>
                </c:pt>
                <c:pt idx="187">
                  <c:v>311.67</c:v>
                </c:pt>
                <c:pt idx="188">
                  <c:v>313.33</c:v>
                </c:pt>
                <c:pt idx="189">
                  <c:v>315</c:v>
                </c:pt>
                <c:pt idx="190">
                  <c:v>316.67</c:v>
                </c:pt>
                <c:pt idx="191">
                  <c:v>318.33</c:v>
                </c:pt>
                <c:pt idx="192">
                  <c:v>320</c:v>
                </c:pt>
                <c:pt idx="193">
                  <c:v>321.67</c:v>
                </c:pt>
                <c:pt idx="194">
                  <c:v>323.33</c:v>
                </c:pt>
                <c:pt idx="195">
                  <c:v>325</c:v>
                </c:pt>
                <c:pt idx="196">
                  <c:v>326.67</c:v>
                </c:pt>
                <c:pt idx="197">
                  <c:v>328.33</c:v>
                </c:pt>
                <c:pt idx="198">
                  <c:v>330</c:v>
                </c:pt>
                <c:pt idx="199">
                  <c:v>331.67</c:v>
                </c:pt>
                <c:pt idx="200">
                  <c:v>333.33</c:v>
                </c:pt>
                <c:pt idx="201">
                  <c:v>335</c:v>
                </c:pt>
                <c:pt idx="202">
                  <c:v>336.67</c:v>
                </c:pt>
                <c:pt idx="203">
                  <c:v>338.33</c:v>
                </c:pt>
                <c:pt idx="204">
                  <c:v>340</c:v>
                </c:pt>
                <c:pt idx="205">
                  <c:v>341.67</c:v>
                </c:pt>
                <c:pt idx="206">
                  <c:v>343.33</c:v>
                </c:pt>
                <c:pt idx="207">
                  <c:v>345</c:v>
                </c:pt>
                <c:pt idx="208">
                  <c:v>346.67</c:v>
                </c:pt>
                <c:pt idx="209">
                  <c:v>348.33</c:v>
                </c:pt>
                <c:pt idx="210">
                  <c:v>350</c:v>
                </c:pt>
                <c:pt idx="211">
                  <c:v>351.67</c:v>
                </c:pt>
                <c:pt idx="212">
                  <c:v>353.33</c:v>
                </c:pt>
                <c:pt idx="213">
                  <c:v>355</c:v>
                </c:pt>
                <c:pt idx="214">
                  <c:v>356.67</c:v>
                </c:pt>
                <c:pt idx="215">
                  <c:v>358.33</c:v>
                </c:pt>
                <c:pt idx="216">
                  <c:v>360</c:v>
                </c:pt>
                <c:pt idx="217">
                  <c:v>361.67</c:v>
                </c:pt>
                <c:pt idx="218">
                  <c:v>363.33</c:v>
                </c:pt>
                <c:pt idx="219">
                  <c:v>365</c:v>
                </c:pt>
                <c:pt idx="220">
                  <c:v>366.67</c:v>
                </c:pt>
                <c:pt idx="221">
                  <c:v>368.33</c:v>
                </c:pt>
                <c:pt idx="222">
                  <c:v>370</c:v>
                </c:pt>
                <c:pt idx="223">
                  <c:v>371.67</c:v>
                </c:pt>
                <c:pt idx="224">
                  <c:v>373.33</c:v>
                </c:pt>
                <c:pt idx="225">
                  <c:v>375</c:v>
                </c:pt>
                <c:pt idx="226">
                  <c:v>376.67</c:v>
                </c:pt>
                <c:pt idx="227">
                  <c:v>378.33</c:v>
                </c:pt>
                <c:pt idx="228">
                  <c:v>380</c:v>
                </c:pt>
                <c:pt idx="229">
                  <c:v>381.67</c:v>
                </c:pt>
                <c:pt idx="230">
                  <c:v>383.33</c:v>
                </c:pt>
                <c:pt idx="231">
                  <c:v>385</c:v>
                </c:pt>
                <c:pt idx="232">
                  <c:v>386.67</c:v>
                </c:pt>
                <c:pt idx="233">
                  <c:v>388.33</c:v>
                </c:pt>
                <c:pt idx="234">
                  <c:v>390</c:v>
                </c:pt>
                <c:pt idx="235">
                  <c:v>391.67</c:v>
                </c:pt>
                <c:pt idx="236">
                  <c:v>393.33</c:v>
                </c:pt>
                <c:pt idx="237">
                  <c:v>395</c:v>
                </c:pt>
                <c:pt idx="238">
                  <c:v>396.67</c:v>
                </c:pt>
                <c:pt idx="239">
                  <c:v>398.33</c:v>
                </c:pt>
                <c:pt idx="240">
                  <c:v>400</c:v>
                </c:pt>
                <c:pt idx="241">
                  <c:v>401.67</c:v>
                </c:pt>
                <c:pt idx="242">
                  <c:v>403.33</c:v>
                </c:pt>
                <c:pt idx="243">
                  <c:v>405</c:v>
                </c:pt>
                <c:pt idx="244">
                  <c:v>406.67</c:v>
                </c:pt>
                <c:pt idx="245">
                  <c:v>408.33</c:v>
                </c:pt>
                <c:pt idx="246">
                  <c:v>410</c:v>
                </c:pt>
                <c:pt idx="247">
                  <c:v>411.67</c:v>
                </c:pt>
                <c:pt idx="248">
                  <c:v>413.33</c:v>
                </c:pt>
                <c:pt idx="249">
                  <c:v>415</c:v>
                </c:pt>
                <c:pt idx="250">
                  <c:v>416.67</c:v>
                </c:pt>
                <c:pt idx="251">
                  <c:v>418.33</c:v>
                </c:pt>
                <c:pt idx="252">
                  <c:v>420</c:v>
                </c:pt>
                <c:pt idx="253">
                  <c:v>421.67</c:v>
                </c:pt>
                <c:pt idx="254">
                  <c:v>423.33</c:v>
                </c:pt>
                <c:pt idx="255">
                  <c:v>425</c:v>
                </c:pt>
                <c:pt idx="256">
                  <c:v>426.67</c:v>
                </c:pt>
                <c:pt idx="257">
                  <c:v>428.33</c:v>
                </c:pt>
                <c:pt idx="258">
                  <c:v>430</c:v>
                </c:pt>
                <c:pt idx="259">
                  <c:v>431.67</c:v>
                </c:pt>
                <c:pt idx="260">
                  <c:v>433.33</c:v>
                </c:pt>
                <c:pt idx="261">
                  <c:v>435</c:v>
                </c:pt>
                <c:pt idx="262">
                  <c:v>436.67</c:v>
                </c:pt>
                <c:pt idx="263">
                  <c:v>438.33</c:v>
                </c:pt>
                <c:pt idx="264">
                  <c:v>440</c:v>
                </c:pt>
                <c:pt idx="265">
                  <c:v>441.67</c:v>
                </c:pt>
                <c:pt idx="266">
                  <c:v>443.33</c:v>
                </c:pt>
                <c:pt idx="267">
                  <c:v>445</c:v>
                </c:pt>
                <c:pt idx="268">
                  <c:v>446.67</c:v>
                </c:pt>
                <c:pt idx="269">
                  <c:v>448.33</c:v>
                </c:pt>
                <c:pt idx="270">
                  <c:v>450</c:v>
                </c:pt>
                <c:pt idx="271">
                  <c:v>451.67</c:v>
                </c:pt>
                <c:pt idx="272">
                  <c:v>453.33</c:v>
                </c:pt>
                <c:pt idx="273">
                  <c:v>455</c:v>
                </c:pt>
                <c:pt idx="274">
                  <c:v>456.67</c:v>
                </c:pt>
                <c:pt idx="275">
                  <c:v>458.33</c:v>
                </c:pt>
                <c:pt idx="276">
                  <c:v>460</c:v>
                </c:pt>
                <c:pt idx="277">
                  <c:v>461.67</c:v>
                </c:pt>
                <c:pt idx="278">
                  <c:v>463.33</c:v>
                </c:pt>
                <c:pt idx="279">
                  <c:v>465</c:v>
                </c:pt>
                <c:pt idx="280">
                  <c:v>466.67</c:v>
                </c:pt>
                <c:pt idx="281">
                  <c:v>468.33</c:v>
                </c:pt>
                <c:pt idx="282">
                  <c:v>470</c:v>
                </c:pt>
                <c:pt idx="283">
                  <c:v>471.67</c:v>
                </c:pt>
                <c:pt idx="284">
                  <c:v>473.33</c:v>
                </c:pt>
                <c:pt idx="285">
                  <c:v>475</c:v>
                </c:pt>
                <c:pt idx="286">
                  <c:v>476.67</c:v>
                </c:pt>
                <c:pt idx="287">
                  <c:v>478.33</c:v>
                </c:pt>
                <c:pt idx="288">
                  <c:v>480</c:v>
                </c:pt>
                <c:pt idx="289">
                  <c:v>481.67</c:v>
                </c:pt>
                <c:pt idx="290">
                  <c:v>483.33</c:v>
                </c:pt>
                <c:pt idx="291">
                  <c:v>485</c:v>
                </c:pt>
                <c:pt idx="292">
                  <c:v>486.67</c:v>
                </c:pt>
                <c:pt idx="293">
                  <c:v>488.33</c:v>
                </c:pt>
                <c:pt idx="294">
                  <c:v>490</c:v>
                </c:pt>
                <c:pt idx="295">
                  <c:v>491.67</c:v>
                </c:pt>
                <c:pt idx="296">
                  <c:v>493.33</c:v>
                </c:pt>
                <c:pt idx="297">
                  <c:v>495</c:v>
                </c:pt>
                <c:pt idx="298">
                  <c:v>496.67</c:v>
                </c:pt>
                <c:pt idx="299">
                  <c:v>498.33</c:v>
                </c:pt>
                <c:pt idx="300">
                  <c:v>500</c:v>
                </c:pt>
                <c:pt idx="301">
                  <c:v>501.67</c:v>
                </c:pt>
                <c:pt idx="302">
                  <c:v>503.33</c:v>
                </c:pt>
                <c:pt idx="303">
                  <c:v>505</c:v>
                </c:pt>
                <c:pt idx="304">
                  <c:v>506.67</c:v>
                </c:pt>
                <c:pt idx="305">
                  <c:v>508.33</c:v>
                </c:pt>
                <c:pt idx="306">
                  <c:v>510</c:v>
                </c:pt>
                <c:pt idx="307">
                  <c:v>511.67</c:v>
                </c:pt>
                <c:pt idx="308">
                  <c:v>513.32999999999947</c:v>
                </c:pt>
                <c:pt idx="309">
                  <c:v>515</c:v>
                </c:pt>
                <c:pt idx="310">
                  <c:v>516.66999999999996</c:v>
                </c:pt>
                <c:pt idx="311">
                  <c:v>518.32999999999947</c:v>
                </c:pt>
                <c:pt idx="312">
                  <c:v>520</c:v>
                </c:pt>
                <c:pt idx="313">
                  <c:v>521.66999999999996</c:v>
                </c:pt>
                <c:pt idx="314">
                  <c:v>523.32999999999947</c:v>
                </c:pt>
                <c:pt idx="315">
                  <c:v>525</c:v>
                </c:pt>
                <c:pt idx="316">
                  <c:v>526.66999999999996</c:v>
                </c:pt>
                <c:pt idx="317">
                  <c:v>528.32999999999947</c:v>
                </c:pt>
                <c:pt idx="318">
                  <c:v>530</c:v>
                </c:pt>
                <c:pt idx="319">
                  <c:v>531.66999999999996</c:v>
                </c:pt>
                <c:pt idx="320">
                  <c:v>533.32999999999947</c:v>
                </c:pt>
                <c:pt idx="321">
                  <c:v>535</c:v>
                </c:pt>
                <c:pt idx="322">
                  <c:v>536.66999999999996</c:v>
                </c:pt>
                <c:pt idx="323">
                  <c:v>538.32999999999947</c:v>
                </c:pt>
                <c:pt idx="324">
                  <c:v>540</c:v>
                </c:pt>
                <c:pt idx="325">
                  <c:v>541.66999999999996</c:v>
                </c:pt>
                <c:pt idx="326">
                  <c:v>543.32999999999947</c:v>
                </c:pt>
                <c:pt idx="327">
                  <c:v>545</c:v>
                </c:pt>
                <c:pt idx="328">
                  <c:v>546.66999999999996</c:v>
                </c:pt>
                <c:pt idx="329">
                  <c:v>548.32999999999947</c:v>
                </c:pt>
                <c:pt idx="330">
                  <c:v>550</c:v>
                </c:pt>
                <c:pt idx="331">
                  <c:v>551.66999999999996</c:v>
                </c:pt>
                <c:pt idx="332">
                  <c:v>553.32999999999947</c:v>
                </c:pt>
                <c:pt idx="333">
                  <c:v>555</c:v>
                </c:pt>
                <c:pt idx="334">
                  <c:v>556.66999999999996</c:v>
                </c:pt>
                <c:pt idx="335">
                  <c:v>558.32999999999947</c:v>
                </c:pt>
                <c:pt idx="336">
                  <c:v>560</c:v>
                </c:pt>
                <c:pt idx="337">
                  <c:v>561.66999999999996</c:v>
                </c:pt>
                <c:pt idx="338">
                  <c:v>563.32999999999947</c:v>
                </c:pt>
                <c:pt idx="339">
                  <c:v>565</c:v>
                </c:pt>
                <c:pt idx="340">
                  <c:v>566.66999999999996</c:v>
                </c:pt>
                <c:pt idx="341">
                  <c:v>568.32999999999947</c:v>
                </c:pt>
                <c:pt idx="342">
                  <c:v>570</c:v>
                </c:pt>
                <c:pt idx="343">
                  <c:v>571.66999999999996</c:v>
                </c:pt>
                <c:pt idx="344">
                  <c:v>573.32999999999947</c:v>
                </c:pt>
                <c:pt idx="345">
                  <c:v>575</c:v>
                </c:pt>
                <c:pt idx="346">
                  <c:v>576.66999999999996</c:v>
                </c:pt>
                <c:pt idx="347">
                  <c:v>578.32999999999947</c:v>
                </c:pt>
                <c:pt idx="348">
                  <c:v>580</c:v>
                </c:pt>
                <c:pt idx="349">
                  <c:v>581.66999999999996</c:v>
                </c:pt>
                <c:pt idx="350">
                  <c:v>583.32999999999947</c:v>
                </c:pt>
                <c:pt idx="351">
                  <c:v>585</c:v>
                </c:pt>
                <c:pt idx="352">
                  <c:v>586.66999999999996</c:v>
                </c:pt>
                <c:pt idx="353">
                  <c:v>588.32999999999947</c:v>
                </c:pt>
                <c:pt idx="354">
                  <c:v>590</c:v>
                </c:pt>
                <c:pt idx="355">
                  <c:v>591.66999999999996</c:v>
                </c:pt>
                <c:pt idx="356">
                  <c:v>593.32999999999947</c:v>
                </c:pt>
                <c:pt idx="357">
                  <c:v>595</c:v>
                </c:pt>
                <c:pt idx="358">
                  <c:v>596.66999999999996</c:v>
                </c:pt>
                <c:pt idx="359">
                  <c:v>598.32999999999947</c:v>
                </c:pt>
                <c:pt idx="360">
                  <c:v>600</c:v>
                </c:pt>
                <c:pt idx="361">
                  <c:v>601.66999999999996</c:v>
                </c:pt>
                <c:pt idx="362">
                  <c:v>603.32999999999947</c:v>
                </c:pt>
                <c:pt idx="363">
                  <c:v>605</c:v>
                </c:pt>
                <c:pt idx="364">
                  <c:v>606.66999999999996</c:v>
                </c:pt>
                <c:pt idx="365">
                  <c:v>608.32999999999947</c:v>
                </c:pt>
                <c:pt idx="366">
                  <c:v>610</c:v>
                </c:pt>
                <c:pt idx="367">
                  <c:v>611.66999999999996</c:v>
                </c:pt>
                <c:pt idx="368">
                  <c:v>613.32999999999947</c:v>
                </c:pt>
                <c:pt idx="369">
                  <c:v>615</c:v>
                </c:pt>
                <c:pt idx="370">
                  <c:v>616.66999999999996</c:v>
                </c:pt>
                <c:pt idx="371">
                  <c:v>618.32999999999947</c:v>
                </c:pt>
                <c:pt idx="372">
                  <c:v>620</c:v>
                </c:pt>
                <c:pt idx="373">
                  <c:v>621.66999999999996</c:v>
                </c:pt>
                <c:pt idx="374">
                  <c:v>623.32999999999947</c:v>
                </c:pt>
                <c:pt idx="375">
                  <c:v>625</c:v>
                </c:pt>
                <c:pt idx="376">
                  <c:v>626.66999999999996</c:v>
                </c:pt>
                <c:pt idx="377">
                  <c:v>628.32999999999947</c:v>
                </c:pt>
                <c:pt idx="378">
                  <c:v>630</c:v>
                </c:pt>
                <c:pt idx="379">
                  <c:v>631.66999999999996</c:v>
                </c:pt>
                <c:pt idx="380">
                  <c:v>633.32999999999947</c:v>
                </c:pt>
                <c:pt idx="381">
                  <c:v>635</c:v>
                </c:pt>
                <c:pt idx="382">
                  <c:v>636.66999999999996</c:v>
                </c:pt>
                <c:pt idx="383">
                  <c:v>638.32999999999947</c:v>
                </c:pt>
                <c:pt idx="384">
                  <c:v>640</c:v>
                </c:pt>
                <c:pt idx="385">
                  <c:v>641.66999999999996</c:v>
                </c:pt>
                <c:pt idx="386">
                  <c:v>643.32999999999947</c:v>
                </c:pt>
                <c:pt idx="387">
                  <c:v>645</c:v>
                </c:pt>
                <c:pt idx="388">
                  <c:v>646.66999999999996</c:v>
                </c:pt>
                <c:pt idx="389">
                  <c:v>648.32999999999947</c:v>
                </c:pt>
                <c:pt idx="390">
                  <c:v>650</c:v>
                </c:pt>
                <c:pt idx="391">
                  <c:v>651.66999999999996</c:v>
                </c:pt>
                <c:pt idx="392">
                  <c:v>653.32999999999947</c:v>
                </c:pt>
                <c:pt idx="393">
                  <c:v>655</c:v>
                </c:pt>
                <c:pt idx="394">
                  <c:v>656.67000000000053</c:v>
                </c:pt>
                <c:pt idx="395">
                  <c:v>658.32999999999947</c:v>
                </c:pt>
                <c:pt idx="396">
                  <c:v>660</c:v>
                </c:pt>
                <c:pt idx="397">
                  <c:v>661.67000000000053</c:v>
                </c:pt>
                <c:pt idx="398">
                  <c:v>663.32999999999947</c:v>
                </c:pt>
                <c:pt idx="399">
                  <c:v>665</c:v>
                </c:pt>
                <c:pt idx="400">
                  <c:v>666.67000000000053</c:v>
                </c:pt>
                <c:pt idx="401">
                  <c:v>668.32999999999947</c:v>
                </c:pt>
                <c:pt idx="402">
                  <c:v>670</c:v>
                </c:pt>
                <c:pt idx="403">
                  <c:v>671.67000000000053</c:v>
                </c:pt>
                <c:pt idx="404">
                  <c:v>673.32999999999947</c:v>
                </c:pt>
                <c:pt idx="405">
                  <c:v>675</c:v>
                </c:pt>
                <c:pt idx="406">
                  <c:v>676.67000000000053</c:v>
                </c:pt>
                <c:pt idx="407">
                  <c:v>678.32999999999947</c:v>
                </c:pt>
                <c:pt idx="408">
                  <c:v>680</c:v>
                </c:pt>
                <c:pt idx="409">
                  <c:v>681.67000000000053</c:v>
                </c:pt>
                <c:pt idx="410">
                  <c:v>683.32999999999947</c:v>
                </c:pt>
                <c:pt idx="411">
                  <c:v>685</c:v>
                </c:pt>
                <c:pt idx="412">
                  <c:v>686.67000000000053</c:v>
                </c:pt>
                <c:pt idx="413">
                  <c:v>688.32999999999947</c:v>
                </c:pt>
                <c:pt idx="414">
                  <c:v>690</c:v>
                </c:pt>
                <c:pt idx="415">
                  <c:v>691.67000000000053</c:v>
                </c:pt>
                <c:pt idx="416">
                  <c:v>693.32999999999947</c:v>
                </c:pt>
                <c:pt idx="417">
                  <c:v>695</c:v>
                </c:pt>
                <c:pt idx="418">
                  <c:v>696.67000000000053</c:v>
                </c:pt>
                <c:pt idx="419">
                  <c:v>698.32999999999947</c:v>
                </c:pt>
                <c:pt idx="420">
                  <c:v>700</c:v>
                </c:pt>
                <c:pt idx="421">
                  <c:v>701.67000000000053</c:v>
                </c:pt>
                <c:pt idx="422">
                  <c:v>703.32999999999947</c:v>
                </c:pt>
                <c:pt idx="423">
                  <c:v>705</c:v>
                </c:pt>
                <c:pt idx="424">
                  <c:v>706.67000000000053</c:v>
                </c:pt>
                <c:pt idx="425">
                  <c:v>708.32999999999947</c:v>
                </c:pt>
                <c:pt idx="426">
                  <c:v>710</c:v>
                </c:pt>
                <c:pt idx="427">
                  <c:v>711.67000000000053</c:v>
                </c:pt>
                <c:pt idx="428">
                  <c:v>713.32999999999947</c:v>
                </c:pt>
                <c:pt idx="429">
                  <c:v>715</c:v>
                </c:pt>
                <c:pt idx="430">
                  <c:v>716.67000000000053</c:v>
                </c:pt>
                <c:pt idx="431">
                  <c:v>718.32999999999947</c:v>
                </c:pt>
                <c:pt idx="432">
                  <c:v>720</c:v>
                </c:pt>
                <c:pt idx="433">
                  <c:v>721.67000000000053</c:v>
                </c:pt>
                <c:pt idx="434">
                  <c:v>723.32999999999947</c:v>
                </c:pt>
                <c:pt idx="435">
                  <c:v>725</c:v>
                </c:pt>
                <c:pt idx="436">
                  <c:v>726.67000000000053</c:v>
                </c:pt>
                <c:pt idx="437">
                  <c:v>728.32999999999947</c:v>
                </c:pt>
                <c:pt idx="438">
                  <c:v>730</c:v>
                </c:pt>
                <c:pt idx="439">
                  <c:v>731.67000000000053</c:v>
                </c:pt>
                <c:pt idx="440">
                  <c:v>733.32999999999947</c:v>
                </c:pt>
                <c:pt idx="441">
                  <c:v>735</c:v>
                </c:pt>
                <c:pt idx="442">
                  <c:v>736.67000000000053</c:v>
                </c:pt>
                <c:pt idx="443">
                  <c:v>738.32999999999947</c:v>
                </c:pt>
                <c:pt idx="444">
                  <c:v>740</c:v>
                </c:pt>
                <c:pt idx="445">
                  <c:v>741.67000000000053</c:v>
                </c:pt>
                <c:pt idx="446">
                  <c:v>743.32999999999947</c:v>
                </c:pt>
                <c:pt idx="447">
                  <c:v>745</c:v>
                </c:pt>
                <c:pt idx="448">
                  <c:v>746.67000000000053</c:v>
                </c:pt>
                <c:pt idx="449">
                  <c:v>748.32999999999947</c:v>
                </c:pt>
                <c:pt idx="450">
                  <c:v>750</c:v>
                </c:pt>
                <c:pt idx="451">
                  <c:v>751.67000000000053</c:v>
                </c:pt>
                <c:pt idx="452">
                  <c:v>753.32999999999947</c:v>
                </c:pt>
                <c:pt idx="453">
                  <c:v>755</c:v>
                </c:pt>
                <c:pt idx="454">
                  <c:v>756.67000000000053</c:v>
                </c:pt>
                <c:pt idx="455">
                  <c:v>758.32999999999947</c:v>
                </c:pt>
                <c:pt idx="456">
                  <c:v>760</c:v>
                </c:pt>
                <c:pt idx="457">
                  <c:v>761.67000000000053</c:v>
                </c:pt>
                <c:pt idx="458">
                  <c:v>763.32999999999947</c:v>
                </c:pt>
                <c:pt idx="459">
                  <c:v>765</c:v>
                </c:pt>
                <c:pt idx="460">
                  <c:v>766.67000000000053</c:v>
                </c:pt>
                <c:pt idx="461">
                  <c:v>768.32999999999947</c:v>
                </c:pt>
                <c:pt idx="462">
                  <c:v>770</c:v>
                </c:pt>
                <c:pt idx="463">
                  <c:v>771.67000000000053</c:v>
                </c:pt>
                <c:pt idx="464">
                  <c:v>773.32999999999947</c:v>
                </c:pt>
                <c:pt idx="465">
                  <c:v>775</c:v>
                </c:pt>
                <c:pt idx="466">
                  <c:v>776.67000000000053</c:v>
                </c:pt>
                <c:pt idx="467">
                  <c:v>778.32999999999947</c:v>
                </c:pt>
                <c:pt idx="468">
                  <c:v>780</c:v>
                </c:pt>
                <c:pt idx="469">
                  <c:v>781.67000000000053</c:v>
                </c:pt>
                <c:pt idx="470">
                  <c:v>783.32999999999947</c:v>
                </c:pt>
                <c:pt idx="471">
                  <c:v>785</c:v>
                </c:pt>
                <c:pt idx="472">
                  <c:v>786.67000000000053</c:v>
                </c:pt>
                <c:pt idx="473">
                  <c:v>788.32999999999947</c:v>
                </c:pt>
                <c:pt idx="474">
                  <c:v>790</c:v>
                </c:pt>
                <c:pt idx="475">
                  <c:v>791.67000000000053</c:v>
                </c:pt>
                <c:pt idx="476">
                  <c:v>793.32999999999947</c:v>
                </c:pt>
                <c:pt idx="477">
                  <c:v>795</c:v>
                </c:pt>
                <c:pt idx="478">
                  <c:v>796.67000000000053</c:v>
                </c:pt>
                <c:pt idx="479">
                  <c:v>798.32999999999947</c:v>
                </c:pt>
                <c:pt idx="480">
                  <c:v>800</c:v>
                </c:pt>
                <c:pt idx="481">
                  <c:v>801.67000000000053</c:v>
                </c:pt>
                <c:pt idx="482">
                  <c:v>803.32999999999947</c:v>
                </c:pt>
                <c:pt idx="483">
                  <c:v>805</c:v>
                </c:pt>
                <c:pt idx="484">
                  <c:v>806.67000000000053</c:v>
                </c:pt>
                <c:pt idx="485">
                  <c:v>808.32999999999947</c:v>
                </c:pt>
                <c:pt idx="486">
                  <c:v>810</c:v>
                </c:pt>
                <c:pt idx="487">
                  <c:v>811.67000000000053</c:v>
                </c:pt>
                <c:pt idx="488">
                  <c:v>813.32999999999947</c:v>
                </c:pt>
                <c:pt idx="489">
                  <c:v>815</c:v>
                </c:pt>
                <c:pt idx="490">
                  <c:v>816.67000000000053</c:v>
                </c:pt>
                <c:pt idx="491">
                  <c:v>818.32999999999947</c:v>
                </c:pt>
                <c:pt idx="492">
                  <c:v>820</c:v>
                </c:pt>
                <c:pt idx="493">
                  <c:v>821.67000000000053</c:v>
                </c:pt>
                <c:pt idx="494">
                  <c:v>823.32999999999947</c:v>
                </c:pt>
                <c:pt idx="495">
                  <c:v>825</c:v>
                </c:pt>
                <c:pt idx="496">
                  <c:v>826.67000000000053</c:v>
                </c:pt>
                <c:pt idx="497">
                  <c:v>828.32999999999947</c:v>
                </c:pt>
                <c:pt idx="498">
                  <c:v>830</c:v>
                </c:pt>
                <c:pt idx="499">
                  <c:v>831.67000000000053</c:v>
                </c:pt>
                <c:pt idx="500">
                  <c:v>833.32999999999947</c:v>
                </c:pt>
                <c:pt idx="501">
                  <c:v>835</c:v>
                </c:pt>
                <c:pt idx="502">
                  <c:v>836.67000000000053</c:v>
                </c:pt>
                <c:pt idx="503">
                  <c:v>838.32999999999947</c:v>
                </c:pt>
                <c:pt idx="504">
                  <c:v>840</c:v>
                </c:pt>
                <c:pt idx="505">
                  <c:v>841.67000000000053</c:v>
                </c:pt>
                <c:pt idx="506">
                  <c:v>843.32999999999947</c:v>
                </c:pt>
                <c:pt idx="507">
                  <c:v>845</c:v>
                </c:pt>
                <c:pt idx="508">
                  <c:v>846.67000000000053</c:v>
                </c:pt>
                <c:pt idx="509">
                  <c:v>848.32999999999947</c:v>
                </c:pt>
                <c:pt idx="510">
                  <c:v>850</c:v>
                </c:pt>
                <c:pt idx="511">
                  <c:v>851.67000000000053</c:v>
                </c:pt>
                <c:pt idx="512">
                  <c:v>853.32999999999947</c:v>
                </c:pt>
                <c:pt idx="513">
                  <c:v>855</c:v>
                </c:pt>
                <c:pt idx="514">
                  <c:v>856.67000000000053</c:v>
                </c:pt>
                <c:pt idx="515">
                  <c:v>858.32999999999947</c:v>
                </c:pt>
                <c:pt idx="516">
                  <c:v>860</c:v>
                </c:pt>
                <c:pt idx="517">
                  <c:v>861.67000000000053</c:v>
                </c:pt>
                <c:pt idx="518">
                  <c:v>863.32999999999947</c:v>
                </c:pt>
                <c:pt idx="519">
                  <c:v>865</c:v>
                </c:pt>
                <c:pt idx="520">
                  <c:v>866.67000000000053</c:v>
                </c:pt>
                <c:pt idx="521">
                  <c:v>868.32999999999947</c:v>
                </c:pt>
                <c:pt idx="522">
                  <c:v>870</c:v>
                </c:pt>
                <c:pt idx="523">
                  <c:v>871.67000000000053</c:v>
                </c:pt>
                <c:pt idx="524">
                  <c:v>873.32999999999947</c:v>
                </c:pt>
                <c:pt idx="525">
                  <c:v>875</c:v>
                </c:pt>
                <c:pt idx="526">
                  <c:v>876.67000000000053</c:v>
                </c:pt>
                <c:pt idx="527">
                  <c:v>878.32999999999947</c:v>
                </c:pt>
                <c:pt idx="528">
                  <c:v>880</c:v>
                </c:pt>
                <c:pt idx="529">
                  <c:v>881.67000000000053</c:v>
                </c:pt>
                <c:pt idx="530">
                  <c:v>883.32999999999947</c:v>
                </c:pt>
                <c:pt idx="531">
                  <c:v>885</c:v>
                </c:pt>
                <c:pt idx="532">
                  <c:v>886.67000000000053</c:v>
                </c:pt>
                <c:pt idx="533">
                  <c:v>888.32999999999947</c:v>
                </c:pt>
                <c:pt idx="534">
                  <c:v>890</c:v>
                </c:pt>
                <c:pt idx="535">
                  <c:v>891.67000000000053</c:v>
                </c:pt>
                <c:pt idx="536">
                  <c:v>893.32999999999947</c:v>
                </c:pt>
                <c:pt idx="537">
                  <c:v>895</c:v>
                </c:pt>
                <c:pt idx="538">
                  <c:v>896.67000000000053</c:v>
                </c:pt>
                <c:pt idx="539">
                  <c:v>898.32999999999947</c:v>
                </c:pt>
                <c:pt idx="540">
                  <c:v>900</c:v>
                </c:pt>
                <c:pt idx="541">
                  <c:v>901.67000000000053</c:v>
                </c:pt>
                <c:pt idx="542">
                  <c:v>903.32999999999947</c:v>
                </c:pt>
                <c:pt idx="543">
                  <c:v>905</c:v>
                </c:pt>
                <c:pt idx="544">
                  <c:v>906.67000000000053</c:v>
                </c:pt>
                <c:pt idx="545">
                  <c:v>908.32999999999947</c:v>
                </c:pt>
                <c:pt idx="546">
                  <c:v>910</c:v>
                </c:pt>
                <c:pt idx="547">
                  <c:v>911.67000000000053</c:v>
                </c:pt>
                <c:pt idx="548">
                  <c:v>913.32999999999947</c:v>
                </c:pt>
                <c:pt idx="549">
                  <c:v>915</c:v>
                </c:pt>
                <c:pt idx="550">
                  <c:v>916.67000000000053</c:v>
                </c:pt>
                <c:pt idx="551">
                  <c:v>918.32999999999947</c:v>
                </c:pt>
                <c:pt idx="552">
                  <c:v>920</c:v>
                </c:pt>
                <c:pt idx="553">
                  <c:v>921.67000000000053</c:v>
                </c:pt>
                <c:pt idx="554">
                  <c:v>923.32999999999947</c:v>
                </c:pt>
                <c:pt idx="555">
                  <c:v>925</c:v>
                </c:pt>
                <c:pt idx="556">
                  <c:v>926.67000000000053</c:v>
                </c:pt>
                <c:pt idx="557">
                  <c:v>928.32999999999947</c:v>
                </c:pt>
                <c:pt idx="558">
                  <c:v>930</c:v>
                </c:pt>
                <c:pt idx="559">
                  <c:v>931.67000000000053</c:v>
                </c:pt>
                <c:pt idx="560">
                  <c:v>933.32999999999947</c:v>
                </c:pt>
                <c:pt idx="561">
                  <c:v>935</c:v>
                </c:pt>
                <c:pt idx="562">
                  <c:v>936.67000000000053</c:v>
                </c:pt>
                <c:pt idx="563">
                  <c:v>938.32999999999947</c:v>
                </c:pt>
                <c:pt idx="564">
                  <c:v>940</c:v>
                </c:pt>
                <c:pt idx="565">
                  <c:v>941.67000000000053</c:v>
                </c:pt>
                <c:pt idx="566">
                  <c:v>943.32999999999947</c:v>
                </c:pt>
                <c:pt idx="567">
                  <c:v>945</c:v>
                </c:pt>
                <c:pt idx="568">
                  <c:v>946.67000000000053</c:v>
                </c:pt>
                <c:pt idx="569">
                  <c:v>948.32999999999947</c:v>
                </c:pt>
                <c:pt idx="570">
                  <c:v>950</c:v>
                </c:pt>
                <c:pt idx="571">
                  <c:v>951.67000000000053</c:v>
                </c:pt>
                <c:pt idx="572">
                  <c:v>953.32999999999947</c:v>
                </c:pt>
                <c:pt idx="573">
                  <c:v>955</c:v>
                </c:pt>
                <c:pt idx="574">
                  <c:v>956.67000000000053</c:v>
                </c:pt>
                <c:pt idx="575">
                  <c:v>958.32999999999947</c:v>
                </c:pt>
                <c:pt idx="576">
                  <c:v>960</c:v>
                </c:pt>
                <c:pt idx="577">
                  <c:v>961.67000000000053</c:v>
                </c:pt>
                <c:pt idx="578">
                  <c:v>963.32999999999947</c:v>
                </c:pt>
                <c:pt idx="579">
                  <c:v>965</c:v>
                </c:pt>
                <c:pt idx="580">
                  <c:v>966.67000000000053</c:v>
                </c:pt>
                <c:pt idx="581">
                  <c:v>968.32999999999947</c:v>
                </c:pt>
                <c:pt idx="582">
                  <c:v>970</c:v>
                </c:pt>
                <c:pt idx="583">
                  <c:v>971.67000000000053</c:v>
                </c:pt>
                <c:pt idx="584">
                  <c:v>973.32999999999947</c:v>
                </c:pt>
                <c:pt idx="585">
                  <c:v>975</c:v>
                </c:pt>
                <c:pt idx="586">
                  <c:v>976.67000000000053</c:v>
                </c:pt>
                <c:pt idx="587">
                  <c:v>978.32999999999947</c:v>
                </c:pt>
                <c:pt idx="588">
                  <c:v>980</c:v>
                </c:pt>
                <c:pt idx="589">
                  <c:v>981.67000000000053</c:v>
                </c:pt>
                <c:pt idx="590">
                  <c:v>983.32999999999947</c:v>
                </c:pt>
                <c:pt idx="591">
                  <c:v>985</c:v>
                </c:pt>
                <c:pt idx="592">
                  <c:v>986.67000000000053</c:v>
                </c:pt>
                <c:pt idx="593">
                  <c:v>988.32999999999947</c:v>
                </c:pt>
                <c:pt idx="594">
                  <c:v>990</c:v>
                </c:pt>
                <c:pt idx="595">
                  <c:v>991.67000000000053</c:v>
                </c:pt>
                <c:pt idx="596">
                  <c:v>993.32999999999947</c:v>
                </c:pt>
                <c:pt idx="597">
                  <c:v>995</c:v>
                </c:pt>
                <c:pt idx="598">
                  <c:v>996.67000000000053</c:v>
                </c:pt>
                <c:pt idx="599">
                  <c:v>998.32999999999947</c:v>
                </c:pt>
                <c:pt idx="600">
                  <c:v>1000</c:v>
                </c:pt>
                <c:pt idx="601">
                  <c:v>1001.6700000000005</c:v>
                </c:pt>
                <c:pt idx="602">
                  <c:v>1003.3299999999994</c:v>
                </c:pt>
                <c:pt idx="603">
                  <c:v>1005</c:v>
                </c:pt>
                <c:pt idx="604">
                  <c:v>1006.6700000000005</c:v>
                </c:pt>
                <c:pt idx="605">
                  <c:v>1008.3299999999994</c:v>
                </c:pt>
                <c:pt idx="606">
                  <c:v>1010</c:v>
                </c:pt>
                <c:pt idx="607">
                  <c:v>1011.6700000000005</c:v>
                </c:pt>
                <c:pt idx="608">
                  <c:v>1013.3299999999994</c:v>
                </c:pt>
                <c:pt idx="609">
                  <c:v>1015</c:v>
                </c:pt>
                <c:pt idx="610">
                  <c:v>1016.6700000000005</c:v>
                </c:pt>
                <c:pt idx="611">
                  <c:v>1018.3299999999994</c:v>
                </c:pt>
                <c:pt idx="612">
                  <c:v>1020</c:v>
                </c:pt>
                <c:pt idx="613">
                  <c:v>1021.6700000000005</c:v>
                </c:pt>
                <c:pt idx="614">
                  <c:v>1023.3299999999994</c:v>
                </c:pt>
                <c:pt idx="615">
                  <c:v>1025</c:v>
                </c:pt>
                <c:pt idx="616">
                  <c:v>1026.6699999999998</c:v>
                </c:pt>
                <c:pt idx="617">
                  <c:v>1028.33</c:v>
                </c:pt>
                <c:pt idx="618">
                  <c:v>1030</c:v>
                </c:pt>
                <c:pt idx="619">
                  <c:v>1031.6699999999998</c:v>
                </c:pt>
                <c:pt idx="620">
                  <c:v>1033.33</c:v>
                </c:pt>
                <c:pt idx="621">
                  <c:v>1035</c:v>
                </c:pt>
                <c:pt idx="622">
                  <c:v>1036.6699999999998</c:v>
                </c:pt>
                <c:pt idx="623">
                  <c:v>1038.33</c:v>
                </c:pt>
                <c:pt idx="624">
                  <c:v>1040</c:v>
                </c:pt>
                <c:pt idx="625">
                  <c:v>1041.6699999999998</c:v>
                </c:pt>
                <c:pt idx="626">
                  <c:v>1043.33</c:v>
                </c:pt>
                <c:pt idx="627">
                  <c:v>1045</c:v>
                </c:pt>
                <c:pt idx="628">
                  <c:v>1046.6699999999998</c:v>
                </c:pt>
                <c:pt idx="629">
                  <c:v>1048.33</c:v>
                </c:pt>
                <c:pt idx="630">
                  <c:v>1050</c:v>
                </c:pt>
                <c:pt idx="631">
                  <c:v>1051.6699999999998</c:v>
                </c:pt>
                <c:pt idx="632">
                  <c:v>1053.33</c:v>
                </c:pt>
                <c:pt idx="633">
                  <c:v>1055</c:v>
                </c:pt>
                <c:pt idx="634">
                  <c:v>1056.6699999999998</c:v>
                </c:pt>
                <c:pt idx="635">
                  <c:v>1058.33</c:v>
                </c:pt>
                <c:pt idx="636">
                  <c:v>1060</c:v>
                </c:pt>
                <c:pt idx="637">
                  <c:v>1061.6699999999998</c:v>
                </c:pt>
                <c:pt idx="638">
                  <c:v>1063.33</c:v>
                </c:pt>
                <c:pt idx="639">
                  <c:v>1065</c:v>
                </c:pt>
                <c:pt idx="640">
                  <c:v>1066.6699999999998</c:v>
                </c:pt>
                <c:pt idx="641">
                  <c:v>1068.33</c:v>
                </c:pt>
                <c:pt idx="642">
                  <c:v>1070</c:v>
                </c:pt>
                <c:pt idx="643">
                  <c:v>1071.6699999999998</c:v>
                </c:pt>
                <c:pt idx="644">
                  <c:v>1073.33</c:v>
                </c:pt>
                <c:pt idx="645">
                  <c:v>1075</c:v>
                </c:pt>
                <c:pt idx="646">
                  <c:v>1076.6699999999998</c:v>
                </c:pt>
                <c:pt idx="647">
                  <c:v>1078.33</c:v>
                </c:pt>
                <c:pt idx="648">
                  <c:v>1080</c:v>
                </c:pt>
                <c:pt idx="649">
                  <c:v>1081.6699999999998</c:v>
                </c:pt>
                <c:pt idx="650">
                  <c:v>1083.33</c:v>
                </c:pt>
                <c:pt idx="651">
                  <c:v>1085</c:v>
                </c:pt>
                <c:pt idx="652">
                  <c:v>1086.6699999999998</c:v>
                </c:pt>
                <c:pt idx="653">
                  <c:v>1088.33</c:v>
                </c:pt>
                <c:pt idx="654">
                  <c:v>1090</c:v>
                </c:pt>
                <c:pt idx="655">
                  <c:v>1091.6699999999998</c:v>
                </c:pt>
                <c:pt idx="656">
                  <c:v>1093.33</c:v>
                </c:pt>
                <c:pt idx="657">
                  <c:v>1095</c:v>
                </c:pt>
                <c:pt idx="658">
                  <c:v>1096.6699999999998</c:v>
                </c:pt>
                <c:pt idx="659">
                  <c:v>1098.33</c:v>
                </c:pt>
                <c:pt idx="660">
                  <c:v>1100</c:v>
                </c:pt>
                <c:pt idx="661">
                  <c:v>1101.6699999999998</c:v>
                </c:pt>
                <c:pt idx="662">
                  <c:v>1103.33</c:v>
                </c:pt>
                <c:pt idx="663">
                  <c:v>1105</c:v>
                </c:pt>
                <c:pt idx="664">
                  <c:v>1106.6699999999998</c:v>
                </c:pt>
                <c:pt idx="665">
                  <c:v>1108.33</c:v>
                </c:pt>
                <c:pt idx="666">
                  <c:v>1110</c:v>
                </c:pt>
                <c:pt idx="667">
                  <c:v>1111.6699999999998</c:v>
                </c:pt>
                <c:pt idx="668">
                  <c:v>1113.33</c:v>
                </c:pt>
                <c:pt idx="669">
                  <c:v>1115</c:v>
                </c:pt>
                <c:pt idx="670">
                  <c:v>1116.6699999999998</c:v>
                </c:pt>
                <c:pt idx="671">
                  <c:v>1118.33</c:v>
                </c:pt>
                <c:pt idx="672">
                  <c:v>1120</c:v>
                </c:pt>
                <c:pt idx="673">
                  <c:v>1121.6699999999998</c:v>
                </c:pt>
                <c:pt idx="674">
                  <c:v>1123.33</c:v>
                </c:pt>
                <c:pt idx="675">
                  <c:v>1125</c:v>
                </c:pt>
                <c:pt idx="676">
                  <c:v>1126.6699999999998</c:v>
                </c:pt>
                <c:pt idx="677">
                  <c:v>1128.33</c:v>
                </c:pt>
                <c:pt idx="678">
                  <c:v>1130</c:v>
                </c:pt>
                <c:pt idx="679">
                  <c:v>1131.6699999999998</c:v>
                </c:pt>
                <c:pt idx="680">
                  <c:v>1133.33</c:v>
                </c:pt>
                <c:pt idx="681">
                  <c:v>1135</c:v>
                </c:pt>
                <c:pt idx="682">
                  <c:v>1136.6699999999998</c:v>
                </c:pt>
                <c:pt idx="683">
                  <c:v>1138.33</c:v>
                </c:pt>
                <c:pt idx="684">
                  <c:v>1140</c:v>
                </c:pt>
                <c:pt idx="685">
                  <c:v>1141.6699999999998</c:v>
                </c:pt>
                <c:pt idx="686">
                  <c:v>1143.33</c:v>
                </c:pt>
                <c:pt idx="687">
                  <c:v>1145</c:v>
                </c:pt>
                <c:pt idx="688">
                  <c:v>1146.6699999999998</c:v>
                </c:pt>
                <c:pt idx="689">
                  <c:v>1148.33</c:v>
                </c:pt>
                <c:pt idx="690">
                  <c:v>1150</c:v>
                </c:pt>
                <c:pt idx="691">
                  <c:v>1151.6699999999998</c:v>
                </c:pt>
                <c:pt idx="692">
                  <c:v>1153.33</c:v>
                </c:pt>
                <c:pt idx="693">
                  <c:v>1155</c:v>
                </c:pt>
                <c:pt idx="694">
                  <c:v>1156.6699999999998</c:v>
                </c:pt>
                <c:pt idx="695">
                  <c:v>1158.33</c:v>
                </c:pt>
                <c:pt idx="696">
                  <c:v>1160</c:v>
                </c:pt>
                <c:pt idx="697">
                  <c:v>1161.6699999999998</c:v>
                </c:pt>
                <c:pt idx="698">
                  <c:v>1163.33</c:v>
                </c:pt>
                <c:pt idx="699">
                  <c:v>1165</c:v>
                </c:pt>
                <c:pt idx="700">
                  <c:v>1166.6699999999998</c:v>
                </c:pt>
                <c:pt idx="701">
                  <c:v>1168.33</c:v>
                </c:pt>
                <c:pt idx="702">
                  <c:v>1170</c:v>
                </c:pt>
                <c:pt idx="703">
                  <c:v>1171.6699999999998</c:v>
                </c:pt>
                <c:pt idx="704">
                  <c:v>1173.33</c:v>
                </c:pt>
                <c:pt idx="705">
                  <c:v>1175</c:v>
                </c:pt>
                <c:pt idx="706">
                  <c:v>1176.6699999999998</c:v>
                </c:pt>
                <c:pt idx="707">
                  <c:v>1178.33</c:v>
                </c:pt>
                <c:pt idx="708">
                  <c:v>1180</c:v>
                </c:pt>
                <c:pt idx="709">
                  <c:v>1181.6699999999998</c:v>
                </c:pt>
                <c:pt idx="710">
                  <c:v>1183.33</c:v>
                </c:pt>
                <c:pt idx="711">
                  <c:v>1185</c:v>
                </c:pt>
                <c:pt idx="712">
                  <c:v>1186.6699999999998</c:v>
                </c:pt>
                <c:pt idx="713">
                  <c:v>1188.33</c:v>
                </c:pt>
                <c:pt idx="714">
                  <c:v>1190</c:v>
                </c:pt>
                <c:pt idx="715">
                  <c:v>1191.6699999999998</c:v>
                </c:pt>
                <c:pt idx="716">
                  <c:v>1193.33</c:v>
                </c:pt>
                <c:pt idx="717">
                  <c:v>1195</c:v>
                </c:pt>
                <c:pt idx="718">
                  <c:v>1196.6699999999998</c:v>
                </c:pt>
                <c:pt idx="719">
                  <c:v>1198.33</c:v>
                </c:pt>
                <c:pt idx="720">
                  <c:v>1200</c:v>
                </c:pt>
                <c:pt idx="721">
                  <c:v>1201.6699999999998</c:v>
                </c:pt>
                <c:pt idx="722">
                  <c:v>1203.33</c:v>
                </c:pt>
                <c:pt idx="723">
                  <c:v>1205</c:v>
                </c:pt>
                <c:pt idx="724">
                  <c:v>1206.6699999999998</c:v>
                </c:pt>
                <c:pt idx="725">
                  <c:v>1208.33</c:v>
                </c:pt>
                <c:pt idx="726">
                  <c:v>1210</c:v>
                </c:pt>
                <c:pt idx="727">
                  <c:v>1211.6699999999998</c:v>
                </c:pt>
                <c:pt idx="728">
                  <c:v>1213.33</c:v>
                </c:pt>
                <c:pt idx="729">
                  <c:v>1215</c:v>
                </c:pt>
                <c:pt idx="730">
                  <c:v>1216.6699999999998</c:v>
                </c:pt>
                <c:pt idx="731">
                  <c:v>1218.33</c:v>
                </c:pt>
                <c:pt idx="732">
                  <c:v>1220</c:v>
                </c:pt>
                <c:pt idx="733">
                  <c:v>1221.6699999999998</c:v>
                </c:pt>
                <c:pt idx="734">
                  <c:v>1223.33</c:v>
                </c:pt>
                <c:pt idx="735">
                  <c:v>1225</c:v>
                </c:pt>
                <c:pt idx="736">
                  <c:v>1226.6699999999998</c:v>
                </c:pt>
                <c:pt idx="737">
                  <c:v>1228.33</c:v>
                </c:pt>
                <c:pt idx="738">
                  <c:v>1230</c:v>
                </c:pt>
                <c:pt idx="739">
                  <c:v>1231.6699999999998</c:v>
                </c:pt>
                <c:pt idx="740">
                  <c:v>1233.33</c:v>
                </c:pt>
                <c:pt idx="741">
                  <c:v>1235</c:v>
                </c:pt>
                <c:pt idx="742">
                  <c:v>1236.6699999999998</c:v>
                </c:pt>
                <c:pt idx="743">
                  <c:v>1238.33</c:v>
                </c:pt>
                <c:pt idx="744">
                  <c:v>1240</c:v>
                </c:pt>
                <c:pt idx="745">
                  <c:v>1241.6699999999998</c:v>
                </c:pt>
                <c:pt idx="746">
                  <c:v>1243.33</c:v>
                </c:pt>
                <c:pt idx="747">
                  <c:v>1245</c:v>
                </c:pt>
                <c:pt idx="748">
                  <c:v>1246.6699999999998</c:v>
                </c:pt>
                <c:pt idx="749">
                  <c:v>1248.33</c:v>
                </c:pt>
                <c:pt idx="750">
                  <c:v>1250</c:v>
                </c:pt>
                <c:pt idx="751">
                  <c:v>1251.6699999999998</c:v>
                </c:pt>
                <c:pt idx="752">
                  <c:v>1253.33</c:v>
                </c:pt>
                <c:pt idx="753">
                  <c:v>1255</c:v>
                </c:pt>
                <c:pt idx="754">
                  <c:v>1256.6699999999998</c:v>
                </c:pt>
                <c:pt idx="755">
                  <c:v>1258.33</c:v>
                </c:pt>
                <c:pt idx="756">
                  <c:v>1260</c:v>
                </c:pt>
                <c:pt idx="757">
                  <c:v>1261.6699999999998</c:v>
                </c:pt>
                <c:pt idx="758">
                  <c:v>1263.33</c:v>
                </c:pt>
                <c:pt idx="759">
                  <c:v>1265</c:v>
                </c:pt>
                <c:pt idx="760">
                  <c:v>1266.6699999999998</c:v>
                </c:pt>
                <c:pt idx="761">
                  <c:v>1268.33</c:v>
                </c:pt>
                <c:pt idx="762">
                  <c:v>1270</c:v>
                </c:pt>
                <c:pt idx="763">
                  <c:v>1271.6699999999998</c:v>
                </c:pt>
                <c:pt idx="764">
                  <c:v>1273.33</c:v>
                </c:pt>
                <c:pt idx="765">
                  <c:v>1275</c:v>
                </c:pt>
                <c:pt idx="766">
                  <c:v>1276.6699999999998</c:v>
                </c:pt>
                <c:pt idx="767">
                  <c:v>1278.33</c:v>
                </c:pt>
                <c:pt idx="768">
                  <c:v>1280</c:v>
                </c:pt>
                <c:pt idx="769">
                  <c:v>1281.6699999999998</c:v>
                </c:pt>
                <c:pt idx="770">
                  <c:v>1283.33</c:v>
                </c:pt>
                <c:pt idx="771">
                  <c:v>1285</c:v>
                </c:pt>
                <c:pt idx="772">
                  <c:v>1286.6699999999998</c:v>
                </c:pt>
                <c:pt idx="773">
                  <c:v>1288.33</c:v>
                </c:pt>
                <c:pt idx="774">
                  <c:v>1290</c:v>
                </c:pt>
                <c:pt idx="775">
                  <c:v>1291.6699999999998</c:v>
                </c:pt>
                <c:pt idx="776">
                  <c:v>1293.33</c:v>
                </c:pt>
                <c:pt idx="777">
                  <c:v>1295</c:v>
                </c:pt>
                <c:pt idx="778">
                  <c:v>1296.6699999999998</c:v>
                </c:pt>
                <c:pt idx="779">
                  <c:v>1298.33</c:v>
                </c:pt>
                <c:pt idx="780">
                  <c:v>1300</c:v>
                </c:pt>
                <c:pt idx="781">
                  <c:v>1301.6699999999998</c:v>
                </c:pt>
                <c:pt idx="782">
                  <c:v>1303.33</c:v>
                </c:pt>
                <c:pt idx="783">
                  <c:v>1305</c:v>
                </c:pt>
                <c:pt idx="784">
                  <c:v>1306.6699999999998</c:v>
                </c:pt>
                <c:pt idx="785">
                  <c:v>1308.33</c:v>
                </c:pt>
                <c:pt idx="786">
                  <c:v>1310</c:v>
                </c:pt>
                <c:pt idx="787">
                  <c:v>1311.6699999999998</c:v>
                </c:pt>
                <c:pt idx="788">
                  <c:v>1313.33</c:v>
                </c:pt>
                <c:pt idx="789">
                  <c:v>1315</c:v>
                </c:pt>
                <c:pt idx="790">
                  <c:v>1316.6699999999998</c:v>
                </c:pt>
                <c:pt idx="791">
                  <c:v>1318.33</c:v>
                </c:pt>
                <c:pt idx="792">
                  <c:v>1320</c:v>
                </c:pt>
                <c:pt idx="793">
                  <c:v>1321.6699999999998</c:v>
                </c:pt>
                <c:pt idx="794">
                  <c:v>1323.33</c:v>
                </c:pt>
                <c:pt idx="795">
                  <c:v>1325</c:v>
                </c:pt>
                <c:pt idx="796">
                  <c:v>1326.6699999999998</c:v>
                </c:pt>
                <c:pt idx="797">
                  <c:v>1328.33</c:v>
                </c:pt>
                <c:pt idx="798">
                  <c:v>1330</c:v>
                </c:pt>
                <c:pt idx="799">
                  <c:v>1331.6699999999998</c:v>
                </c:pt>
                <c:pt idx="800">
                  <c:v>1333.33</c:v>
                </c:pt>
                <c:pt idx="801">
                  <c:v>1335</c:v>
                </c:pt>
                <c:pt idx="802">
                  <c:v>1336.6699999999998</c:v>
                </c:pt>
                <c:pt idx="803">
                  <c:v>1338.33</c:v>
                </c:pt>
                <c:pt idx="804">
                  <c:v>1340</c:v>
                </c:pt>
                <c:pt idx="805">
                  <c:v>1341.6699999999998</c:v>
                </c:pt>
                <c:pt idx="806">
                  <c:v>1343.33</c:v>
                </c:pt>
                <c:pt idx="807">
                  <c:v>1345</c:v>
                </c:pt>
                <c:pt idx="808">
                  <c:v>1346.6699999999998</c:v>
                </c:pt>
                <c:pt idx="809">
                  <c:v>1348.33</c:v>
                </c:pt>
                <c:pt idx="810">
                  <c:v>1350</c:v>
                </c:pt>
                <c:pt idx="811">
                  <c:v>1351.6699999999998</c:v>
                </c:pt>
                <c:pt idx="812">
                  <c:v>1353.33</c:v>
                </c:pt>
                <c:pt idx="813">
                  <c:v>1355</c:v>
                </c:pt>
                <c:pt idx="814">
                  <c:v>1356.6699999999998</c:v>
                </c:pt>
                <c:pt idx="815">
                  <c:v>1358.33</c:v>
                </c:pt>
                <c:pt idx="816">
                  <c:v>1360</c:v>
                </c:pt>
                <c:pt idx="817">
                  <c:v>1361.6699999999998</c:v>
                </c:pt>
                <c:pt idx="818">
                  <c:v>1363.33</c:v>
                </c:pt>
                <c:pt idx="819">
                  <c:v>1365</c:v>
                </c:pt>
                <c:pt idx="820">
                  <c:v>1366.6699999999998</c:v>
                </c:pt>
                <c:pt idx="821">
                  <c:v>1368.33</c:v>
                </c:pt>
                <c:pt idx="822">
                  <c:v>1370</c:v>
                </c:pt>
                <c:pt idx="823">
                  <c:v>1371.6699999999998</c:v>
                </c:pt>
                <c:pt idx="824">
                  <c:v>1373.33</c:v>
                </c:pt>
                <c:pt idx="825">
                  <c:v>1375</c:v>
                </c:pt>
                <c:pt idx="826">
                  <c:v>1376.6699999999998</c:v>
                </c:pt>
                <c:pt idx="827">
                  <c:v>1378.33</c:v>
                </c:pt>
                <c:pt idx="828">
                  <c:v>1380</c:v>
                </c:pt>
                <c:pt idx="829">
                  <c:v>1381.6699999999998</c:v>
                </c:pt>
                <c:pt idx="830">
                  <c:v>1383.33</c:v>
                </c:pt>
                <c:pt idx="831">
                  <c:v>1385</c:v>
                </c:pt>
                <c:pt idx="832">
                  <c:v>1386.6699999999998</c:v>
                </c:pt>
                <c:pt idx="833">
                  <c:v>1388.33</c:v>
                </c:pt>
                <c:pt idx="834">
                  <c:v>1390</c:v>
                </c:pt>
                <c:pt idx="835">
                  <c:v>1391.6699999999998</c:v>
                </c:pt>
                <c:pt idx="836">
                  <c:v>1393.33</c:v>
                </c:pt>
                <c:pt idx="837">
                  <c:v>1395</c:v>
                </c:pt>
                <c:pt idx="838">
                  <c:v>1396.6699999999998</c:v>
                </c:pt>
                <c:pt idx="839">
                  <c:v>1398.33</c:v>
                </c:pt>
                <c:pt idx="840">
                  <c:v>1400</c:v>
                </c:pt>
              </c:numCache>
            </c:numRef>
          </c:xVal>
          <c:yVal>
            <c:numRef>
              <c:f>Munka2!$B$1:$B$841</c:f>
              <c:numCache>
                <c:formatCode>General</c:formatCode>
                <c:ptCount val="841"/>
                <c:pt idx="0">
                  <c:v>932.86999999999796</c:v>
                </c:pt>
                <c:pt idx="1">
                  <c:v>931.58999999999992</c:v>
                </c:pt>
                <c:pt idx="2">
                  <c:v>931.58999999999992</c:v>
                </c:pt>
                <c:pt idx="3">
                  <c:v>930.3</c:v>
                </c:pt>
                <c:pt idx="4">
                  <c:v>930.3</c:v>
                </c:pt>
                <c:pt idx="5">
                  <c:v>927.73</c:v>
                </c:pt>
                <c:pt idx="6">
                  <c:v>930.3</c:v>
                </c:pt>
                <c:pt idx="7">
                  <c:v>927.73</c:v>
                </c:pt>
                <c:pt idx="8">
                  <c:v>927.73</c:v>
                </c:pt>
                <c:pt idx="9">
                  <c:v>930.3</c:v>
                </c:pt>
                <c:pt idx="10">
                  <c:v>926.44999999999948</c:v>
                </c:pt>
                <c:pt idx="11">
                  <c:v>927.73</c:v>
                </c:pt>
                <c:pt idx="12">
                  <c:v>926.44999999999948</c:v>
                </c:pt>
                <c:pt idx="13">
                  <c:v>929.02</c:v>
                </c:pt>
                <c:pt idx="14">
                  <c:v>926.44999999999948</c:v>
                </c:pt>
                <c:pt idx="15">
                  <c:v>927.73</c:v>
                </c:pt>
                <c:pt idx="16">
                  <c:v>927.73</c:v>
                </c:pt>
                <c:pt idx="17">
                  <c:v>927.73</c:v>
                </c:pt>
                <c:pt idx="18">
                  <c:v>927.73</c:v>
                </c:pt>
                <c:pt idx="19">
                  <c:v>927.73</c:v>
                </c:pt>
                <c:pt idx="20">
                  <c:v>929.02</c:v>
                </c:pt>
                <c:pt idx="21">
                  <c:v>926.44999999999948</c:v>
                </c:pt>
                <c:pt idx="22">
                  <c:v>929.02</c:v>
                </c:pt>
                <c:pt idx="23">
                  <c:v>927.73</c:v>
                </c:pt>
                <c:pt idx="24">
                  <c:v>927.73</c:v>
                </c:pt>
                <c:pt idx="25">
                  <c:v>926.44999999999948</c:v>
                </c:pt>
                <c:pt idx="26">
                  <c:v>925.16000000000008</c:v>
                </c:pt>
                <c:pt idx="27">
                  <c:v>926.44999999999948</c:v>
                </c:pt>
                <c:pt idx="28">
                  <c:v>925.16000000000008</c:v>
                </c:pt>
                <c:pt idx="29">
                  <c:v>923.88000000000011</c:v>
                </c:pt>
                <c:pt idx="30">
                  <c:v>923.88000000000011</c:v>
                </c:pt>
                <c:pt idx="31">
                  <c:v>923.88000000000011</c:v>
                </c:pt>
                <c:pt idx="32">
                  <c:v>920.02</c:v>
                </c:pt>
                <c:pt idx="33">
                  <c:v>918.74</c:v>
                </c:pt>
                <c:pt idx="34">
                  <c:v>918.74</c:v>
                </c:pt>
                <c:pt idx="35">
                  <c:v>920.02</c:v>
                </c:pt>
                <c:pt idx="36">
                  <c:v>917.44999999999948</c:v>
                </c:pt>
                <c:pt idx="37">
                  <c:v>916.17000000000053</c:v>
                </c:pt>
                <c:pt idx="38">
                  <c:v>913.59999999999991</c:v>
                </c:pt>
                <c:pt idx="39">
                  <c:v>914.88000000000011</c:v>
                </c:pt>
                <c:pt idx="40">
                  <c:v>911.03</c:v>
                </c:pt>
                <c:pt idx="41">
                  <c:v>911.03</c:v>
                </c:pt>
                <c:pt idx="42">
                  <c:v>908.45999999999947</c:v>
                </c:pt>
                <c:pt idx="43">
                  <c:v>905.8900000000001</c:v>
                </c:pt>
                <c:pt idx="44">
                  <c:v>904.59999999999991</c:v>
                </c:pt>
                <c:pt idx="45">
                  <c:v>903.31999999999948</c:v>
                </c:pt>
                <c:pt idx="46">
                  <c:v>902.03</c:v>
                </c:pt>
                <c:pt idx="47">
                  <c:v>899.45999999999947</c:v>
                </c:pt>
                <c:pt idx="48">
                  <c:v>896.8900000000001</c:v>
                </c:pt>
                <c:pt idx="49">
                  <c:v>896.8900000000001</c:v>
                </c:pt>
                <c:pt idx="50">
                  <c:v>895.6099999999999</c:v>
                </c:pt>
                <c:pt idx="51">
                  <c:v>891.75</c:v>
                </c:pt>
                <c:pt idx="52">
                  <c:v>893.04</c:v>
                </c:pt>
                <c:pt idx="53">
                  <c:v>891.75</c:v>
                </c:pt>
                <c:pt idx="54">
                  <c:v>887.90000000000009</c:v>
                </c:pt>
                <c:pt idx="55">
                  <c:v>887.90000000000009</c:v>
                </c:pt>
                <c:pt idx="56">
                  <c:v>884.04</c:v>
                </c:pt>
                <c:pt idx="57">
                  <c:v>882.76</c:v>
                </c:pt>
                <c:pt idx="58">
                  <c:v>882.76</c:v>
                </c:pt>
                <c:pt idx="59">
                  <c:v>880.19</c:v>
                </c:pt>
                <c:pt idx="60">
                  <c:v>878.90000000000009</c:v>
                </c:pt>
                <c:pt idx="61">
                  <c:v>880.19</c:v>
                </c:pt>
                <c:pt idx="62">
                  <c:v>878.90000000000009</c:v>
                </c:pt>
                <c:pt idx="63">
                  <c:v>876.32999999999947</c:v>
                </c:pt>
                <c:pt idx="64">
                  <c:v>875.05</c:v>
                </c:pt>
                <c:pt idx="65">
                  <c:v>875.05</c:v>
                </c:pt>
                <c:pt idx="66">
                  <c:v>871.19</c:v>
                </c:pt>
                <c:pt idx="67">
                  <c:v>869.91000000000008</c:v>
                </c:pt>
                <c:pt idx="68">
                  <c:v>868.61999999999989</c:v>
                </c:pt>
                <c:pt idx="69">
                  <c:v>866.05</c:v>
                </c:pt>
                <c:pt idx="70">
                  <c:v>864.77000000000055</c:v>
                </c:pt>
                <c:pt idx="71">
                  <c:v>860.91000000000008</c:v>
                </c:pt>
                <c:pt idx="72">
                  <c:v>860.91000000000008</c:v>
                </c:pt>
                <c:pt idx="73">
                  <c:v>855.77000000000055</c:v>
                </c:pt>
                <c:pt idx="74">
                  <c:v>850.63000000000011</c:v>
                </c:pt>
                <c:pt idx="75">
                  <c:v>849.34999999999798</c:v>
                </c:pt>
                <c:pt idx="76">
                  <c:v>844.21</c:v>
                </c:pt>
                <c:pt idx="77">
                  <c:v>839.06999999999948</c:v>
                </c:pt>
                <c:pt idx="78">
                  <c:v>837.78000000000054</c:v>
                </c:pt>
                <c:pt idx="79">
                  <c:v>830.06999999999948</c:v>
                </c:pt>
                <c:pt idx="80">
                  <c:v>827.5</c:v>
                </c:pt>
                <c:pt idx="81">
                  <c:v>822.35999999999797</c:v>
                </c:pt>
                <c:pt idx="82">
                  <c:v>815.93999999999949</c:v>
                </c:pt>
                <c:pt idx="83">
                  <c:v>809.51</c:v>
                </c:pt>
                <c:pt idx="84">
                  <c:v>804.36999999999796</c:v>
                </c:pt>
                <c:pt idx="85">
                  <c:v>788.95999999999947</c:v>
                </c:pt>
                <c:pt idx="86">
                  <c:v>769.68000000000052</c:v>
                </c:pt>
                <c:pt idx="87">
                  <c:v>758.11999999999989</c:v>
                </c:pt>
                <c:pt idx="88">
                  <c:v>747.83999999999946</c:v>
                </c:pt>
                <c:pt idx="89">
                  <c:v>740.13000000000011</c:v>
                </c:pt>
                <c:pt idx="90">
                  <c:v>731.13000000000011</c:v>
                </c:pt>
                <c:pt idx="91">
                  <c:v>722.1400000000001</c:v>
                </c:pt>
                <c:pt idx="92">
                  <c:v>713.1400000000001</c:v>
                </c:pt>
                <c:pt idx="93">
                  <c:v>708</c:v>
                </c:pt>
                <c:pt idx="94">
                  <c:v>700.29000000000053</c:v>
                </c:pt>
                <c:pt idx="95">
                  <c:v>693.86999999999796</c:v>
                </c:pt>
                <c:pt idx="96">
                  <c:v>687.43999999999949</c:v>
                </c:pt>
                <c:pt idx="97">
                  <c:v>679.73</c:v>
                </c:pt>
                <c:pt idx="98">
                  <c:v>672.03</c:v>
                </c:pt>
                <c:pt idx="99">
                  <c:v>668.17000000000053</c:v>
                </c:pt>
                <c:pt idx="100">
                  <c:v>660.45999999999947</c:v>
                </c:pt>
                <c:pt idx="101">
                  <c:v>655.31999999999948</c:v>
                </c:pt>
                <c:pt idx="102">
                  <c:v>650.18000000000052</c:v>
                </c:pt>
                <c:pt idx="103">
                  <c:v>648.90000000000009</c:v>
                </c:pt>
                <c:pt idx="104">
                  <c:v>646.32999999999947</c:v>
                </c:pt>
                <c:pt idx="105">
                  <c:v>643.76</c:v>
                </c:pt>
                <c:pt idx="106">
                  <c:v>638.61999999999989</c:v>
                </c:pt>
                <c:pt idx="107">
                  <c:v>634.76</c:v>
                </c:pt>
                <c:pt idx="108">
                  <c:v>633.48</c:v>
                </c:pt>
                <c:pt idx="109">
                  <c:v>632.19000000000005</c:v>
                </c:pt>
                <c:pt idx="110">
                  <c:v>628.33999999999946</c:v>
                </c:pt>
                <c:pt idx="111">
                  <c:v>628.33999999999946</c:v>
                </c:pt>
                <c:pt idx="112">
                  <c:v>623.20000000000005</c:v>
                </c:pt>
                <c:pt idx="113">
                  <c:v>619.33999999999946</c:v>
                </c:pt>
                <c:pt idx="114">
                  <c:v>615.49</c:v>
                </c:pt>
                <c:pt idx="115">
                  <c:v>607.78000000000054</c:v>
                </c:pt>
                <c:pt idx="116">
                  <c:v>606.49</c:v>
                </c:pt>
                <c:pt idx="117">
                  <c:v>601.34999999999798</c:v>
                </c:pt>
                <c:pt idx="118">
                  <c:v>597.5</c:v>
                </c:pt>
                <c:pt idx="119">
                  <c:v>593.6400000000001</c:v>
                </c:pt>
                <c:pt idx="120">
                  <c:v>589.79000000000053</c:v>
                </c:pt>
                <c:pt idx="121">
                  <c:v>583.35999999999797</c:v>
                </c:pt>
                <c:pt idx="122">
                  <c:v>582.07999999999993</c:v>
                </c:pt>
                <c:pt idx="123">
                  <c:v>578.22</c:v>
                </c:pt>
                <c:pt idx="124">
                  <c:v>575.65000000000009</c:v>
                </c:pt>
                <c:pt idx="125">
                  <c:v>571.79999999999995</c:v>
                </c:pt>
                <c:pt idx="126">
                  <c:v>567.93999999999949</c:v>
                </c:pt>
                <c:pt idx="127">
                  <c:v>566.66000000000008</c:v>
                </c:pt>
                <c:pt idx="128">
                  <c:v>558.94999999999948</c:v>
                </c:pt>
                <c:pt idx="129">
                  <c:v>560.23</c:v>
                </c:pt>
                <c:pt idx="130">
                  <c:v>555.08999999999992</c:v>
                </c:pt>
                <c:pt idx="131">
                  <c:v>553.80999999999949</c:v>
                </c:pt>
                <c:pt idx="132">
                  <c:v>547.38000000000011</c:v>
                </c:pt>
                <c:pt idx="133">
                  <c:v>544.80999999999949</c:v>
                </c:pt>
                <c:pt idx="134">
                  <c:v>542.24</c:v>
                </c:pt>
                <c:pt idx="135">
                  <c:v>543.53</c:v>
                </c:pt>
                <c:pt idx="136">
                  <c:v>543.53</c:v>
                </c:pt>
                <c:pt idx="137">
                  <c:v>540.95999999999947</c:v>
                </c:pt>
                <c:pt idx="138">
                  <c:v>542.24</c:v>
                </c:pt>
                <c:pt idx="139">
                  <c:v>538.3900000000001</c:v>
                </c:pt>
                <c:pt idx="140">
                  <c:v>538.3900000000001</c:v>
                </c:pt>
                <c:pt idx="141">
                  <c:v>540.95999999999947</c:v>
                </c:pt>
                <c:pt idx="142">
                  <c:v>538.3900000000001</c:v>
                </c:pt>
                <c:pt idx="143">
                  <c:v>542.24</c:v>
                </c:pt>
                <c:pt idx="144">
                  <c:v>542.24</c:v>
                </c:pt>
                <c:pt idx="145">
                  <c:v>543.53</c:v>
                </c:pt>
                <c:pt idx="146">
                  <c:v>542.24</c:v>
                </c:pt>
                <c:pt idx="147">
                  <c:v>544.80999999999949</c:v>
                </c:pt>
                <c:pt idx="148">
                  <c:v>544.80999999999949</c:v>
                </c:pt>
                <c:pt idx="149">
                  <c:v>547.38000000000011</c:v>
                </c:pt>
                <c:pt idx="150">
                  <c:v>549.94999999999948</c:v>
                </c:pt>
                <c:pt idx="151">
                  <c:v>552.52</c:v>
                </c:pt>
                <c:pt idx="152">
                  <c:v>553.80999999999949</c:v>
                </c:pt>
                <c:pt idx="153">
                  <c:v>557.66000000000008</c:v>
                </c:pt>
                <c:pt idx="154">
                  <c:v>557.66000000000008</c:v>
                </c:pt>
                <c:pt idx="155">
                  <c:v>562.79999999999995</c:v>
                </c:pt>
                <c:pt idx="156">
                  <c:v>564.08999999999992</c:v>
                </c:pt>
                <c:pt idx="157">
                  <c:v>569.23</c:v>
                </c:pt>
                <c:pt idx="158">
                  <c:v>567.93999999999949</c:v>
                </c:pt>
                <c:pt idx="159">
                  <c:v>567.93999999999949</c:v>
                </c:pt>
                <c:pt idx="160">
                  <c:v>569.23</c:v>
                </c:pt>
                <c:pt idx="161">
                  <c:v>569.23</c:v>
                </c:pt>
                <c:pt idx="162">
                  <c:v>571.79999999999995</c:v>
                </c:pt>
                <c:pt idx="163">
                  <c:v>573.07999999999993</c:v>
                </c:pt>
                <c:pt idx="164">
                  <c:v>573.07999999999993</c:v>
                </c:pt>
                <c:pt idx="165">
                  <c:v>576.93999999999949</c:v>
                </c:pt>
                <c:pt idx="166">
                  <c:v>575.65000000000009</c:v>
                </c:pt>
                <c:pt idx="167">
                  <c:v>576.93999999999949</c:v>
                </c:pt>
                <c:pt idx="168">
                  <c:v>580.79000000000053</c:v>
                </c:pt>
                <c:pt idx="169">
                  <c:v>583.35999999999797</c:v>
                </c:pt>
                <c:pt idx="170">
                  <c:v>582.07999999999993</c:v>
                </c:pt>
                <c:pt idx="171">
                  <c:v>584.65000000000009</c:v>
                </c:pt>
                <c:pt idx="172">
                  <c:v>588.5</c:v>
                </c:pt>
                <c:pt idx="173">
                  <c:v>591.06999999999948</c:v>
                </c:pt>
                <c:pt idx="174">
                  <c:v>593.6400000000001</c:v>
                </c:pt>
                <c:pt idx="175">
                  <c:v>594.93000000000006</c:v>
                </c:pt>
                <c:pt idx="176">
                  <c:v>597.5</c:v>
                </c:pt>
                <c:pt idx="177">
                  <c:v>601.34999999999798</c:v>
                </c:pt>
                <c:pt idx="178">
                  <c:v>603.92000000000007</c:v>
                </c:pt>
                <c:pt idx="179">
                  <c:v>609.05999999999949</c:v>
                </c:pt>
                <c:pt idx="180">
                  <c:v>615.49</c:v>
                </c:pt>
                <c:pt idx="181">
                  <c:v>615.49</c:v>
                </c:pt>
                <c:pt idx="182">
                  <c:v>620.63000000000011</c:v>
                </c:pt>
                <c:pt idx="183">
                  <c:v>625.77000000000055</c:v>
                </c:pt>
                <c:pt idx="184">
                  <c:v>629.61999999999989</c:v>
                </c:pt>
                <c:pt idx="185">
                  <c:v>633.48</c:v>
                </c:pt>
                <c:pt idx="186">
                  <c:v>634.76</c:v>
                </c:pt>
                <c:pt idx="187">
                  <c:v>637.32999999999947</c:v>
                </c:pt>
                <c:pt idx="188">
                  <c:v>641.19000000000005</c:v>
                </c:pt>
                <c:pt idx="189">
                  <c:v>643.76</c:v>
                </c:pt>
                <c:pt idx="190">
                  <c:v>645.04</c:v>
                </c:pt>
                <c:pt idx="191">
                  <c:v>648.90000000000009</c:v>
                </c:pt>
                <c:pt idx="192">
                  <c:v>654.04</c:v>
                </c:pt>
                <c:pt idx="193">
                  <c:v>657.8900000000001</c:v>
                </c:pt>
                <c:pt idx="194">
                  <c:v>663.03</c:v>
                </c:pt>
                <c:pt idx="195">
                  <c:v>659.18000000000052</c:v>
                </c:pt>
                <c:pt idx="196">
                  <c:v>657.8900000000001</c:v>
                </c:pt>
                <c:pt idx="197">
                  <c:v>665.59999999999991</c:v>
                </c:pt>
                <c:pt idx="198">
                  <c:v>673.31</c:v>
                </c:pt>
                <c:pt idx="199">
                  <c:v>681.02</c:v>
                </c:pt>
                <c:pt idx="200">
                  <c:v>687.43999999999949</c:v>
                </c:pt>
                <c:pt idx="201">
                  <c:v>705.43000000000006</c:v>
                </c:pt>
                <c:pt idx="202">
                  <c:v>720.84999999999798</c:v>
                </c:pt>
                <c:pt idx="203">
                  <c:v>741.41000000000008</c:v>
                </c:pt>
                <c:pt idx="204">
                  <c:v>759.40000000000009</c:v>
                </c:pt>
                <c:pt idx="205">
                  <c:v>781.25</c:v>
                </c:pt>
                <c:pt idx="206">
                  <c:v>804.36999999999796</c:v>
                </c:pt>
                <c:pt idx="207">
                  <c:v>827.5</c:v>
                </c:pt>
                <c:pt idx="208">
                  <c:v>853.2</c:v>
                </c:pt>
                <c:pt idx="209">
                  <c:v>886.6099999999999</c:v>
                </c:pt>
                <c:pt idx="210">
                  <c:v>914.88000000000011</c:v>
                </c:pt>
                <c:pt idx="211">
                  <c:v>950.85999999999797</c:v>
                </c:pt>
                <c:pt idx="212">
                  <c:v>984.27000000000055</c:v>
                </c:pt>
                <c:pt idx="213">
                  <c:v>1016.39</c:v>
                </c:pt>
                <c:pt idx="214">
                  <c:v>1049.8</c:v>
                </c:pt>
                <c:pt idx="215">
                  <c:v>1088.3499999999999</c:v>
                </c:pt>
                <c:pt idx="216">
                  <c:v>1129.47</c:v>
                </c:pt>
                <c:pt idx="217">
                  <c:v>1171.8699999999999</c:v>
                </c:pt>
                <c:pt idx="218">
                  <c:v>1216.8399999999999</c:v>
                </c:pt>
                <c:pt idx="219">
                  <c:v>1257.96</c:v>
                </c:pt>
                <c:pt idx="220">
                  <c:v>1304.22</c:v>
                </c:pt>
                <c:pt idx="221">
                  <c:v>1355.62</c:v>
                </c:pt>
                <c:pt idx="222">
                  <c:v>1412.1599999999999</c:v>
                </c:pt>
                <c:pt idx="223">
                  <c:v>1472.55</c:v>
                </c:pt>
                <c:pt idx="224">
                  <c:v>1538.08</c:v>
                </c:pt>
                <c:pt idx="225">
                  <c:v>1607.47</c:v>
                </c:pt>
                <c:pt idx="226">
                  <c:v>1684.57</c:v>
                </c:pt>
                <c:pt idx="227">
                  <c:v>1769.37</c:v>
                </c:pt>
                <c:pt idx="228">
                  <c:v>1859.32</c:v>
                </c:pt>
                <c:pt idx="229">
                  <c:v>1950.55</c:v>
                </c:pt>
                <c:pt idx="230">
                  <c:v>2052.06</c:v>
                </c:pt>
                <c:pt idx="231">
                  <c:v>2156.14</c:v>
                </c:pt>
                <c:pt idx="232">
                  <c:v>2262.79</c:v>
                </c:pt>
                <c:pt idx="233">
                  <c:v>2373.3000000000002</c:v>
                </c:pt>
                <c:pt idx="234">
                  <c:v>2483.8100000000022</c:v>
                </c:pt>
                <c:pt idx="235">
                  <c:v>2599.4499999999998</c:v>
                </c:pt>
                <c:pt idx="236">
                  <c:v>2716.38</c:v>
                </c:pt>
                <c:pt idx="237">
                  <c:v>2828.17</c:v>
                </c:pt>
                <c:pt idx="238">
                  <c:v>2897.56</c:v>
                </c:pt>
                <c:pt idx="239">
                  <c:v>2939.96</c:v>
                </c:pt>
                <c:pt idx="240">
                  <c:v>2973.3700000000022</c:v>
                </c:pt>
                <c:pt idx="241">
                  <c:v>3009.3500000000022</c:v>
                </c:pt>
                <c:pt idx="242">
                  <c:v>3044.04</c:v>
                </c:pt>
                <c:pt idx="243">
                  <c:v>3082.59</c:v>
                </c:pt>
                <c:pt idx="244">
                  <c:v>3117.29</c:v>
                </c:pt>
                <c:pt idx="245">
                  <c:v>3151.98</c:v>
                </c:pt>
                <c:pt idx="246">
                  <c:v>3186.67</c:v>
                </c:pt>
                <c:pt idx="247">
                  <c:v>3221.3700000000022</c:v>
                </c:pt>
                <c:pt idx="248">
                  <c:v>3258.63</c:v>
                </c:pt>
                <c:pt idx="249">
                  <c:v>3288.1800000000003</c:v>
                </c:pt>
                <c:pt idx="250">
                  <c:v>3326.73</c:v>
                </c:pt>
                <c:pt idx="251">
                  <c:v>3357.5699999999997</c:v>
                </c:pt>
                <c:pt idx="252">
                  <c:v>3388.4100000000012</c:v>
                </c:pt>
                <c:pt idx="253">
                  <c:v>3416.6800000000003</c:v>
                </c:pt>
                <c:pt idx="254">
                  <c:v>3447.52</c:v>
                </c:pt>
                <c:pt idx="255">
                  <c:v>3477.0699999999997</c:v>
                </c:pt>
                <c:pt idx="256">
                  <c:v>3505.34</c:v>
                </c:pt>
                <c:pt idx="257">
                  <c:v>3531.04</c:v>
                </c:pt>
                <c:pt idx="258">
                  <c:v>3560.59</c:v>
                </c:pt>
                <c:pt idx="259">
                  <c:v>3581.15</c:v>
                </c:pt>
                <c:pt idx="260">
                  <c:v>3608.1400000000003</c:v>
                </c:pt>
                <c:pt idx="261">
                  <c:v>3629.98</c:v>
                </c:pt>
                <c:pt idx="262">
                  <c:v>3650.54</c:v>
                </c:pt>
                <c:pt idx="263">
                  <c:v>3668.5299999999997</c:v>
                </c:pt>
                <c:pt idx="264">
                  <c:v>3687.8</c:v>
                </c:pt>
                <c:pt idx="265">
                  <c:v>3703.2200000000003</c:v>
                </c:pt>
                <c:pt idx="266">
                  <c:v>3714.79</c:v>
                </c:pt>
                <c:pt idx="267">
                  <c:v>3727.6400000000003</c:v>
                </c:pt>
                <c:pt idx="268">
                  <c:v>3740.4900000000002</c:v>
                </c:pt>
                <c:pt idx="269">
                  <c:v>3746.9100000000012</c:v>
                </c:pt>
                <c:pt idx="270">
                  <c:v>3750.77</c:v>
                </c:pt>
                <c:pt idx="271">
                  <c:v>3753.34</c:v>
                </c:pt>
                <c:pt idx="272">
                  <c:v>3749.48</c:v>
                </c:pt>
                <c:pt idx="273">
                  <c:v>3749.48</c:v>
                </c:pt>
                <c:pt idx="274">
                  <c:v>3739.2</c:v>
                </c:pt>
                <c:pt idx="275">
                  <c:v>3734.06</c:v>
                </c:pt>
                <c:pt idx="276">
                  <c:v>3728.92</c:v>
                </c:pt>
                <c:pt idx="277">
                  <c:v>3718.6400000000003</c:v>
                </c:pt>
                <c:pt idx="278">
                  <c:v>3708.36</c:v>
                </c:pt>
                <c:pt idx="279">
                  <c:v>3705.79</c:v>
                </c:pt>
                <c:pt idx="280">
                  <c:v>3698.08</c:v>
                </c:pt>
                <c:pt idx="281">
                  <c:v>3691.66</c:v>
                </c:pt>
                <c:pt idx="282">
                  <c:v>3676.24</c:v>
                </c:pt>
                <c:pt idx="283">
                  <c:v>3662.1099999999997</c:v>
                </c:pt>
                <c:pt idx="284">
                  <c:v>3653.1099999999997</c:v>
                </c:pt>
                <c:pt idx="285">
                  <c:v>3640.2599999999998</c:v>
                </c:pt>
                <c:pt idx="286">
                  <c:v>3628.7</c:v>
                </c:pt>
                <c:pt idx="287">
                  <c:v>3614.56</c:v>
                </c:pt>
                <c:pt idx="288">
                  <c:v>3597.86</c:v>
                </c:pt>
                <c:pt idx="289">
                  <c:v>3583.7200000000003</c:v>
                </c:pt>
                <c:pt idx="290">
                  <c:v>3568.3</c:v>
                </c:pt>
                <c:pt idx="291">
                  <c:v>3552.88</c:v>
                </c:pt>
                <c:pt idx="292">
                  <c:v>3524.62</c:v>
                </c:pt>
                <c:pt idx="293">
                  <c:v>3406.4</c:v>
                </c:pt>
                <c:pt idx="294">
                  <c:v>3288.1800000000003</c:v>
                </c:pt>
                <c:pt idx="295">
                  <c:v>3167.4</c:v>
                </c:pt>
                <c:pt idx="296">
                  <c:v>3051.75</c:v>
                </c:pt>
                <c:pt idx="297">
                  <c:v>2928.4</c:v>
                </c:pt>
                <c:pt idx="298">
                  <c:v>2807.61</c:v>
                </c:pt>
                <c:pt idx="299">
                  <c:v>2685.54</c:v>
                </c:pt>
                <c:pt idx="300">
                  <c:v>2563.4700000000012</c:v>
                </c:pt>
                <c:pt idx="301">
                  <c:v>2432.4100000000012</c:v>
                </c:pt>
                <c:pt idx="302">
                  <c:v>2300.06</c:v>
                </c:pt>
                <c:pt idx="303">
                  <c:v>2166.42</c:v>
                </c:pt>
                <c:pt idx="304">
                  <c:v>2025.08</c:v>
                </c:pt>
                <c:pt idx="305">
                  <c:v>1876.02</c:v>
                </c:pt>
                <c:pt idx="306">
                  <c:v>1721.83</c:v>
                </c:pt>
                <c:pt idx="307">
                  <c:v>1563.78</c:v>
                </c:pt>
                <c:pt idx="308">
                  <c:v>1404.45</c:v>
                </c:pt>
                <c:pt idx="309">
                  <c:v>1243.83</c:v>
                </c:pt>
                <c:pt idx="310">
                  <c:v>1097.3399999999999</c:v>
                </c:pt>
                <c:pt idx="311">
                  <c:v>963.71</c:v>
                </c:pt>
                <c:pt idx="312">
                  <c:v>841.6400000000001</c:v>
                </c:pt>
                <c:pt idx="313">
                  <c:v>728.56</c:v>
                </c:pt>
                <c:pt idx="314">
                  <c:v>614.20000000000005</c:v>
                </c:pt>
                <c:pt idx="315">
                  <c:v>499.83999999999969</c:v>
                </c:pt>
                <c:pt idx="316">
                  <c:v>386.77</c:v>
                </c:pt>
                <c:pt idx="317">
                  <c:v>282.68000000000006</c:v>
                </c:pt>
                <c:pt idx="318">
                  <c:v>214.57999999999993</c:v>
                </c:pt>
                <c:pt idx="319">
                  <c:v>172.18000000000006</c:v>
                </c:pt>
                <c:pt idx="320">
                  <c:v>138.76999999999998</c:v>
                </c:pt>
                <c:pt idx="321">
                  <c:v>111.78999999999996</c:v>
                </c:pt>
                <c:pt idx="322">
                  <c:v>89.940000000000097</c:v>
                </c:pt>
                <c:pt idx="323">
                  <c:v>68.099999999999923</c:v>
                </c:pt>
                <c:pt idx="324">
                  <c:v>46.25</c:v>
                </c:pt>
                <c:pt idx="325">
                  <c:v>29.549999999999926</c:v>
                </c:pt>
                <c:pt idx="326">
                  <c:v>15.420000000000073</c:v>
                </c:pt>
                <c:pt idx="327">
                  <c:v>8.9900000000000091</c:v>
                </c:pt>
                <c:pt idx="328">
                  <c:v>2.5699999999999372</c:v>
                </c:pt>
                <c:pt idx="329">
                  <c:v>5.1400000000001</c:v>
                </c:pt>
                <c:pt idx="330">
                  <c:v>5.1400000000001</c:v>
                </c:pt>
                <c:pt idx="331">
                  <c:v>2.5699999999999372</c:v>
                </c:pt>
                <c:pt idx="332">
                  <c:v>3.8499999999999077</c:v>
                </c:pt>
                <c:pt idx="333">
                  <c:v>5.1400000000001</c:v>
                </c:pt>
                <c:pt idx="334">
                  <c:v>6.4200000000000728</c:v>
                </c:pt>
                <c:pt idx="335">
                  <c:v>2.5699999999999372</c:v>
                </c:pt>
                <c:pt idx="336">
                  <c:v>5.1400000000001</c:v>
                </c:pt>
                <c:pt idx="337">
                  <c:v>3.8499999999999077</c:v>
                </c:pt>
                <c:pt idx="338">
                  <c:v>6.4200000000000728</c:v>
                </c:pt>
                <c:pt idx="339">
                  <c:v>2.5699999999999372</c:v>
                </c:pt>
                <c:pt idx="340">
                  <c:v>5.1400000000001</c:v>
                </c:pt>
                <c:pt idx="341">
                  <c:v>2.5699999999999372</c:v>
                </c:pt>
                <c:pt idx="342">
                  <c:v>3.8499999999999077</c:v>
                </c:pt>
                <c:pt idx="343">
                  <c:v>5.1400000000001</c:v>
                </c:pt>
                <c:pt idx="344">
                  <c:v>3.8499999999999077</c:v>
                </c:pt>
                <c:pt idx="345">
                  <c:v>3.8499999999999077</c:v>
                </c:pt>
                <c:pt idx="346">
                  <c:v>3.8499999999999077</c:v>
                </c:pt>
                <c:pt idx="347">
                  <c:v>2.5699999999999372</c:v>
                </c:pt>
                <c:pt idx="348">
                  <c:v>3.8499999999999077</c:v>
                </c:pt>
                <c:pt idx="349">
                  <c:v>1.2799999999999547</c:v>
                </c:pt>
                <c:pt idx="350">
                  <c:v>3.8499999999999077</c:v>
                </c:pt>
                <c:pt idx="351">
                  <c:v>1.2799999999999547</c:v>
                </c:pt>
                <c:pt idx="352">
                  <c:v>3.8499999999999077</c:v>
                </c:pt>
                <c:pt idx="353">
                  <c:v>2.5699999999999372</c:v>
                </c:pt>
                <c:pt idx="354">
                  <c:v>1.2799999999999547</c:v>
                </c:pt>
                <c:pt idx="355">
                  <c:v>2.5699999999999372</c:v>
                </c:pt>
                <c:pt idx="356">
                  <c:v>1.2799999999999547</c:v>
                </c:pt>
                <c:pt idx="357">
                  <c:v>5.1400000000001</c:v>
                </c:pt>
                <c:pt idx="358">
                  <c:v>3.8499999999999077</c:v>
                </c:pt>
                <c:pt idx="359">
                  <c:v>2.5699999999999372</c:v>
                </c:pt>
                <c:pt idx="360">
                  <c:v>3.8499999999999077</c:v>
                </c:pt>
                <c:pt idx="361">
                  <c:v>1.2799999999999547</c:v>
                </c:pt>
                <c:pt idx="362">
                  <c:v>3.8499999999999077</c:v>
                </c:pt>
                <c:pt idx="363">
                  <c:v>1.2799999999999547</c:v>
                </c:pt>
                <c:pt idx="364">
                  <c:v>3.8499999999999077</c:v>
                </c:pt>
                <c:pt idx="365">
                  <c:v>2.5699999999999372</c:v>
                </c:pt>
                <c:pt idx="366">
                  <c:v>5.1400000000001</c:v>
                </c:pt>
                <c:pt idx="367">
                  <c:v>2.5699999999999372</c:v>
                </c:pt>
                <c:pt idx="368">
                  <c:v>5.1400000000001</c:v>
                </c:pt>
                <c:pt idx="369">
                  <c:v>3.8499999999999077</c:v>
                </c:pt>
                <c:pt idx="370">
                  <c:v>0</c:v>
                </c:pt>
                <c:pt idx="371">
                  <c:v>5.1400000000001</c:v>
                </c:pt>
                <c:pt idx="372">
                  <c:v>3.8499999999999077</c:v>
                </c:pt>
                <c:pt idx="373">
                  <c:v>3.8499999999999077</c:v>
                </c:pt>
                <c:pt idx="374">
                  <c:v>1.2799999999999547</c:v>
                </c:pt>
                <c:pt idx="375">
                  <c:v>3.8499999999999077</c:v>
                </c:pt>
                <c:pt idx="376">
                  <c:v>3.8499999999999077</c:v>
                </c:pt>
                <c:pt idx="377">
                  <c:v>3.8499999999999077</c:v>
                </c:pt>
                <c:pt idx="378">
                  <c:v>6.4200000000000728</c:v>
                </c:pt>
                <c:pt idx="379">
                  <c:v>3.8499999999999077</c:v>
                </c:pt>
                <c:pt idx="380">
                  <c:v>2.5699999999999372</c:v>
                </c:pt>
                <c:pt idx="381">
                  <c:v>2.5699999999999372</c:v>
                </c:pt>
                <c:pt idx="382">
                  <c:v>3.8499999999999077</c:v>
                </c:pt>
                <c:pt idx="383">
                  <c:v>6.4200000000000728</c:v>
                </c:pt>
                <c:pt idx="384">
                  <c:v>2.5699999999999372</c:v>
                </c:pt>
                <c:pt idx="385">
                  <c:v>3.8499999999999077</c:v>
                </c:pt>
                <c:pt idx="386">
                  <c:v>2.5699999999999372</c:v>
                </c:pt>
                <c:pt idx="387">
                  <c:v>5.1400000000001</c:v>
                </c:pt>
                <c:pt idx="388">
                  <c:v>3.8499999999999077</c:v>
                </c:pt>
                <c:pt idx="389">
                  <c:v>3.8499999999999077</c:v>
                </c:pt>
                <c:pt idx="390">
                  <c:v>2.5699999999999372</c:v>
                </c:pt>
                <c:pt idx="391">
                  <c:v>2.5699999999999372</c:v>
                </c:pt>
                <c:pt idx="392">
                  <c:v>1.2799999999999547</c:v>
                </c:pt>
                <c:pt idx="393">
                  <c:v>0</c:v>
                </c:pt>
                <c:pt idx="394">
                  <c:v>2.5699999999999372</c:v>
                </c:pt>
                <c:pt idx="395">
                  <c:v>1.2799999999999547</c:v>
                </c:pt>
                <c:pt idx="396">
                  <c:v>5.1400000000001</c:v>
                </c:pt>
                <c:pt idx="397">
                  <c:v>2.5699999999999372</c:v>
                </c:pt>
                <c:pt idx="398">
                  <c:v>3.8499999999999077</c:v>
                </c:pt>
                <c:pt idx="399">
                  <c:v>1.2799999999999547</c:v>
                </c:pt>
                <c:pt idx="400">
                  <c:v>3.8499999999999077</c:v>
                </c:pt>
                <c:pt idx="401">
                  <c:v>1.2799999999999547</c:v>
                </c:pt>
                <c:pt idx="402">
                  <c:v>3.8499999999999077</c:v>
                </c:pt>
                <c:pt idx="403">
                  <c:v>3.8499999999999077</c:v>
                </c:pt>
                <c:pt idx="404">
                  <c:v>1.2799999999999547</c:v>
                </c:pt>
                <c:pt idx="405">
                  <c:v>3.8499999999999077</c:v>
                </c:pt>
                <c:pt idx="406">
                  <c:v>3.8499999999999077</c:v>
                </c:pt>
                <c:pt idx="407">
                  <c:v>1.2799999999999547</c:v>
                </c:pt>
                <c:pt idx="408">
                  <c:v>1.2799999999999547</c:v>
                </c:pt>
                <c:pt idx="409">
                  <c:v>2.5699999999999372</c:v>
                </c:pt>
                <c:pt idx="410">
                  <c:v>1.2799999999999547</c:v>
                </c:pt>
                <c:pt idx="411">
                  <c:v>3.8499999999999077</c:v>
                </c:pt>
                <c:pt idx="412">
                  <c:v>1.2799999999999547</c:v>
                </c:pt>
                <c:pt idx="413">
                  <c:v>0</c:v>
                </c:pt>
                <c:pt idx="414">
                  <c:v>3.8499999999999077</c:v>
                </c:pt>
                <c:pt idx="415">
                  <c:v>3.8499999999999077</c:v>
                </c:pt>
                <c:pt idx="416">
                  <c:v>2.5699999999999372</c:v>
                </c:pt>
                <c:pt idx="417">
                  <c:v>1.2799999999999547</c:v>
                </c:pt>
                <c:pt idx="418">
                  <c:v>2.5699999999999372</c:v>
                </c:pt>
                <c:pt idx="419">
                  <c:v>1.2799999999999547</c:v>
                </c:pt>
                <c:pt idx="420">
                  <c:v>2.5699999999999372</c:v>
                </c:pt>
                <c:pt idx="421">
                  <c:v>2.5699999999999372</c:v>
                </c:pt>
                <c:pt idx="422">
                  <c:v>2.5699999999999372</c:v>
                </c:pt>
                <c:pt idx="423">
                  <c:v>2.5699999999999372</c:v>
                </c:pt>
                <c:pt idx="424">
                  <c:v>3.8499999999999077</c:v>
                </c:pt>
                <c:pt idx="425">
                  <c:v>2.5699999999999372</c:v>
                </c:pt>
                <c:pt idx="426">
                  <c:v>1.2799999999999547</c:v>
                </c:pt>
                <c:pt idx="427">
                  <c:v>5.1400000000001</c:v>
                </c:pt>
                <c:pt idx="428">
                  <c:v>1.2799999999999547</c:v>
                </c:pt>
                <c:pt idx="429">
                  <c:v>2.5699999999999372</c:v>
                </c:pt>
                <c:pt idx="430">
                  <c:v>2.5699999999999372</c:v>
                </c:pt>
                <c:pt idx="431">
                  <c:v>2.5699999999999372</c:v>
                </c:pt>
                <c:pt idx="432">
                  <c:v>2.5699999999999372</c:v>
                </c:pt>
                <c:pt idx="433">
                  <c:v>2.5699999999999372</c:v>
                </c:pt>
                <c:pt idx="434">
                  <c:v>2.5699999999999372</c:v>
                </c:pt>
                <c:pt idx="435">
                  <c:v>2.5699999999999372</c:v>
                </c:pt>
                <c:pt idx="436">
                  <c:v>2.5699999999999372</c:v>
                </c:pt>
                <c:pt idx="437">
                  <c:v>3.8499999999999077</c:v>
                </c:pt>
                <c:pt idx="438">
                  <c:v>1.2799999999999547</c:v>
                </c:pt>
                <c:pt idx="439">
                  <c:v>2.5699999999999372</c:v>
                </c:pt>
                <c:pt idx="440">
                  <c:v>3.8499999999999077</c:v>
                </c:pt>
                <c:pt idx="441">
                  <c:v>0</c:v>
                </c:pt>
                <c:pt idx="442">
                  <c:v>2.5699999999999372</c:v>
                </c:pt>
                <c:pt idx="443">
                  <c:v>2.5699999999999372</c:v>
                </c:pt>
                <c:pt idx="444">
                  <c:v>0</c:v>
                </c:pt>
                <c:pt idx="445">
                  <c:v>2.5699999999999372</c:v>
                </c:pt>
                <c:pt idx="446">
                  <c:v>0</c:v>
                </c:pt>
                <c:pt idx="447">
                  <c:v>1.2799999999999547</c:v>
                </c:pt>
                <c:pt idx="448">
                  <c:v>1.2799999999999547</c:v>
                </c:pt>
                <c:pt idx="449">
                  <c:v>0</c:v>
                </c:pt>
                <c:pt idx="450">
                  <c:v>5.1400000000001</c:v>
                </c:pt>
                <c:pt idx="451">
                  <c:v>2.5699999999999372</c:v>
                </c:pt>
                <c:pt idx="452">
                  <c:v>1.2799999999999547</c:v>
                </c:pt>
                <c:pt idx="453">
                  <c:v>3.8499999999999077</c:v>
                </c:pt>
                <c:pt idx="454">
                  <c:v>3.8499999999999077</c:v>
                </c:pt>
                <c:pt idx="455">
                  <c:v>2.5699999999999372</c:v>
                </c:pt>
                <c:pt idx="456">
                  <c:v>3.8499999999999077</c:v>
                </c:pt>
                <c:pt idx="457">
                  <c:v>1.2799999999999547</c:v>
                </c:pt>
                <c:pt idx="458">
                  <c:v>1.2799999999999547</c:v>
                </c:pt>
                <c:pt idx="459">
                  <c:v>3.8499999999999077</c:v>
                </c:pt>
                <c:pt idx="460">
                  <c:v>1.2799999999999547</c:v>
                </c:pt>
                <c:pt idx="461">
                  <c:v>2.5699999999999372</c:v>
                </c:pt>
                <c:pt idx="462">
                  <c:v>2.5699999999999372</c:v>
                </c:pt>
                <c:pt idx="463">
                  <c:v>3.8499999999999077</c:v>
                </c:pt>
                <c:pt idx="464">
                  <c:v>1.2799999999999547</c:v>
                </c:pt>
                <c:pt idx="465">
                  <c:v>2.5699999999999372</c:v>
                </c:pt>
                <c:pt idx="466">
                  <c:v>2.5699999999999372</c:v>
                </c:pt>
                <c:pt idx="467">
                  <c:v>1.2799999999999547</c:v>
                </c:pt>
                <c:pt idx="468">
                  <c:v>1.2799999999999547</c:v>
                </c:pt>
                <c:pt idx="469">
                  <c:v>2.5699999999999372</c:v>
                </c:pt>
                <c:pt idx="470">
                  <c:v>1.2799999999999547</c:v>
                </c:pt>
                <c:pt idx="471">
                  <c:v>1.2799999999999547</c:v>
                </c:pt>
                <c:pt idx="472">
                  <c:v>0</c:v>
                </c:pt>
                <c:pt idx="473">
                  <c:v>1.2799999999999547</c:v>
                </c:pt>
                <c:pt idx="474">
                  <c:v>3.8499999999999077</c:v>
                </c:pt>
                <c:pt idx="475">
                  <c:v>2.5699999999999372</c:v>
                </c:pt>
                <c:pt idx="476">
                  <c:v>2.5699999999999372</c:v>
                </c:pt>
                <c:pt idx="477">
                  <c:v>1.2799999999999547</c:v>
                </c:pt>
                <c:pt idx="478">
                  <c:v>1.2799999999999547</c:v>
                </c:pt>
                <c:pt idx="479">
                  <c:v>1.2799999999999547</c:v>
                </c:pt>
                <c:pt idx="480">
                  <c:v>3.8499999999999077</c:v>
                </c:pt>
                <c:pt idx="481">
                  <c:v>2.5699999999999372</c:v>
                </c:pt>
                <c:pt idx="482">
                  <c:v>1.2799999999999547</c:v>
                </c:pt>
                <c:pt idx="483">
                  <c:v>2.5699999999999372</c:v>
                </c:pt>
                <c:pt idx="484">
                  <c:v>1.2799999999999547</c:v>
                </c:pt>
                <c:pt idx="485">
                  <c:v>2.5699999999999372</c:v>
                </c:pt>
                <c:pt idx="486">
                  <c:v>0</c:v>
                </c:pt>
                <c:pt idx="487">
                  <c:v>3.8499999999999077</c:v>
                </c:pt>
                <c:pt idx="488">
                  <c:v>1.2799999999999547</c:v>
                </c:pt>
                <c:pt idx="489">
                  <c:v>1.2799999999999547</c:v>
                </c:pt>
                <c:pt idx="490">
                  <c:v>2.5699999999999372</c:v>
                </c:pt>
                <c:pt idx="491">
                  <c:v>1.2799999999999547</c:v>
                </c:pt>
                <c:pt idx="492">
                  <c:v>3.8499999999999077</c:v>
                </c:pt>
                <c:pt idx="493">
                  <c:v>1.2799999999999547</c:v>
                </c:pt>
                <c:pt idx="494">
                  <c:v>3.8499999999999077</c:v>
                </c:pt>
                <c:pt idx="495">
                  <c:v>2.5699999999999372</c:v>
                </c:pt>
                <c:pt idx="496">
                  <c:v>0</c:v>
                </c:pt>
                <c:pt idx="497">
                  <c:v>3.8499999999999077</c:v>
                </c:pt>
                <c:pt idx="498">
                  <c:v>2.5699999999999372</c:v>
                </c:pt>
                <c:pt idx="499">
                  <c:v>1.2799999999999547</c:v>
                </c:pt>
                <c:pt idx="500">
                  <c:v>3.8499999999999077</c:v>
                </c:pt>
                <c:pt idx="501">
                  <c:v>0</c:v>
                </c:pt>
                <c:pt idx="502">
                  <c:v>3.8499999999999077</c:v>
                </c:pt>
                <c:pt idx="503">
                  <c:v>1.2799999999999547</c:v>
                </c:pt>
                <c:pt idx="504">
                  <c:v>5.1400000000001</c:v>
                </c:pt>
                <c:pt idx="505">
                  <c:v>2.5699999999999372</c:v>
                </c:pt>
                <c:pt idx="506">
                  <c:v>2.5699999999999372</c:v>
                </c:pt>
                <c:pt idx="507">
                  <c:v>1.2799999999999547</c:v>
                </c:pt>
                <c:pt idx="508">
                  <c:v>1.2799999999999547</c:v>
                </c:pt>
                <c:pt idx="509">
                  <c:v>1.2799999999999547</c:v>
                </c:pt>
                <c:pt idx="510">
                  <c:v>1.2799999999999547</c:v>
                </c:pt>
                <c:pt idx="511">
                  <c:v>2.5699999999999372</c:v>
                </c:pt>
                <c:pt idx="512">
                  <c:v>1.2799999999999547</c:v>
                </c:pt>
                <c:pt idx="513">
                  <c:v>2.5699999999999372</c:v>
                </c:pt>
                <c:pt idx="514">
                  <c:v>2.5699999999999372</c:v>
                </c:pt>
                <c:pt idx="515">
                  <c:v>2.5699999999999372</c:v>
                </c:pt>
                <c:pt idx="516">
                  <c:v>3.8499999999999077</c:v>
                </c:pt>
                <c:pt idx="517">
                  <c:v>0</c:v>
                </c:pt>
                <c:pt idx="518">
                  <c:v>2.5699999999999372</c:v>
                </c:pt>
                <c:pt idx="519">
                  <c:v>2.5699999999999372</c:v>
                </c:pt>
                <c:pt idx="520">
                  <c:v>0</c:v>
                </c:pt>
                <c:pt idx="521">
                  <c:v>2.5699999999999372</c:v>
                </c:pt>
                <c:pt idx="522">
                  <c:v>3.8499999999999077</c:v>
                </c:pt>
                <c:pt idx="523">
                  <c:v>3.8499999999999077</c:v>
                </c:pt>
                <c:pt idx="524">
                  <c:v>0</c:v>
                </c:pt>
                <c:pt idx="525">
                  <c:v>1.2799999999999547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2.5699999999999372</c:v>
                </c:pt>
                <c:pt idx="531">
                  <c:v>1.2799999999999547</c:v>
                </c:pt>
                <c:pt idx="532">
                  <c:v>1.2799999999999547</c:v>
                </c:pt>
                <c:pt idx="533">
                  <c:v>1.2799999999999547</c:v>
                </c:pt>
                <c:pt idx="534">
                  <c:v>2.5699999999999372</c:v>
                </c:pt>
                <c:pt idx="535">
                  <c:v>3.8499999999999077</c:v>
                </c:pt>
                <c:pt idx="536">
                  <c:v>1.2799999999999547</c:v>
                </c:pt>
                <c:pt idx="537">
                  <c:v>1.2799999999999547</c:v>
                </c:pt>
                <c:pt idx="538">
                  <c:v>2.5699999999999372</c:v>
                </c:pt>
                <c:pt idx="539">
                  <c:v>0</c:v>
                </c:pt>
                <c:pt idx="540">
                  <c:v>1.2799999999999547</c:v>
                </c:pt>
                <c:pt idx="541">
                  <c:v>3.8499999999999077</c:v>
                </c:pt>
                <c:pt idx="542">
                  <c:v>1.2799999999999547</c:v>
                </c:pt>
                <c:pt idx="543">
                  <c:v>1.2799999999999547</c:v>
                </c:pt>
                <c:pt idx="544">
                  <c:v>0</c:v>
                </c:pt>
                <c:pt idx="545">
                  <c:v>1.2799999999999547</c:v>
                </c:pt>
                <c:pt idx="546">
                  <c:v>2.5699999999999372</c:v>
                </c:pt>
                <c:pt idx="547">
                  <c:v>2.5699999999999372</c:v>
                </c:pt>
                <c:pt idx="548">
                  <c:v>1.2799999999999547</c:v>
                </c:pt>
                <c:pt idx="549">
                  <c:v>1.2799999999999547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2.5699999999999372</c:v>
                </c:pt>
                <c:pt idx="554">
                  <c:v>1.2799999999999547</c:v>
                </c:pt>
                <c:pt idx="555">
                  <c:v>2.5699999999999372</c:v>
                </c:pt>
                <c:pt idx="556">
                  <c:v>0</c:v>
                </c:pt>
                <c:pt idx="557">
                  <c:v>2.5699999999999372</c:v>
                </c:pt>
                <c:pt idx="558">
                  <c:v>1.2799999999999547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1.2799999999999547</c:v>
                </c:pt>
                <c:pt idx="563">
                  <c:v>2.5699999999999372</c:v>
                </c:pt>
                <c:pt idx="564">
                  <c:v>1.2799999999999547</c:v>
                </c:pt>
                <c:pt idx="565">
                  <c:v>1.2799999999999547</c:v>
                </c:pt>
                <c:pt idx="566">
                  <c:v>1.2799999999999547</c:v>
                </c:pt>
                <c:pt idx="567">
                  <c:v>1.2799999999999547</c:v>
                </c:pt>
                <c:pt idx="568">
                  <c:v>1.2799999999999547</c:v>
                </c:pt>
                <c:pt idx="569">
                  <c:v>2.5699999999999372</c:v>
                </c:pt>
                <c:pt idx="570">
                  <c:v>1.2799999999999547</c:v>
                </c:pt>
                <c:pt idx="571">
                  <c:v>1.2799999999999547</c:v>
                </c:pt>
                <c:pt idx="572">
                  <c:v>1.2799999999999547</c:v>
                </c:pt>
                <c:pt idx="573">
                  <c:v>3.8499999999999077</c:v>
                </c:pt>
                <c:pt idx="574">
                  <c:v>1.2799999999999547</c:v>
                </c:pt>
                <c:pt idx="575">
                  <c:v>2.5699999999999372</c:v>
                </c:pt>
                <c:pt idx="576">
                  <c:v>1.2799999999999547</c:v>
                </c:pt>
                <c:pt idx="577">
                  <c:v>5.1400000000001</c:v>
                </c:pt>
                <c:pt idx="578">
                  <c:v>0</c:v>
                </c:pt>
                <c:pt idx="579">
                  <c:v>2.5699999999999372</c:v>
                </c:pt>
                <c:pt idx="580">
                  <c:v>2.5699999999999372</c:v>
                </c:pt>
                <c:pt idx="581">
                  <c:v>2.5699999999999372</c:v>
                </c:pt>
                <c:pt idx="582">
                  <c:v>3.8499999999999077</c:v>
                </c:pt>
                <c:pt idx="583">
                  <c:v>2.5699999999999372</c:v>
                </c:pt>
                <c:pt idx="584">
                  <c:v>1.2799999999999547</c:v>
                </c:pt>
                <c:pt idx="585">
                  <c:v>2.5699999999999372</c:v>
                </c:pt>
                <c:pt idx="586">
                  <c:v>1.2799999999999547</c:v>
                </c:pt>
                <c:pt idx="587">
                  <c:v>104.07999999999993</c:v>
                </c:pt>
                <c:pt idx="588">
                  <c:v>102.78999999999996</c:v>
                </c:pt>
                <c:pt idx="589">
                  <c:v>172.18000000000006</c:v>
                </c:pt>
                <c:pt idx="590">
                  <c:v>218.44000000000005</c:v>
                </c:pt>
                <c:pt idx="591">
                  <c:v>292.96000000000004</c:v>
                </c:pt>
                <c:pt idx="592">
                  <c:v>462.57999999999993</c:v>
                </c:pt>
                <c:pt idx="593">
                  <c:v>681.02</c:v>
                </c:pt>
                <c:pt idx="594">
                  <c:v>828.79000000000053</c:v>
                </c:pt>
                <c:pt idx="595">
                  <c:v>962.42</c:v>
                </c:pt>
                <c:pt idx="596">
                  <c:v>1138.46</c:v>
                </c:pt>
                <c:pt idx="597">
                  <c:v>1347.91</c:v>
                </c:pt>
                <c:pt idx="598">
                  <c:v>1553.5</c:v>
                </c:pt>
                <c:pt idx="599">
                  <c:v>1774.51</c:v>
                </c:pt>
                <c:pt idx="600">
                  <c:v>2120.16</c:v>
                </c:pt>
                <c:pt idx="601">
                  <c:v>2593.0299999999997</c:v>
                </c:pt>
                <c:pt idx="602">
                  <c:v>2788.34</c:v>
                </c:pt>
                <c:pt idx="603">
                  <c:v>2939.96</c:v>
                </c:pt>
                <c:pt idx="604">
                  <c:v>2999.07</c:v>
                </c:pt>
                <c:pt idx="605">
                  <c:v>2997.79</c:v>
                </c:pt>
                <c:pt idx="606">
                  <c:v>2988.79</c:v>
                </c:pt>
                <c:pt idx="607">
                  <c:v>3011.92</c:v>
                </c:pt>
                <c:pt idx="608">
                  <c:v>3065.8900000000012</c:v>
                </c:pt>
                <c:pt idx="609">
                  <c:v>3123.71</c:v>
                </c:pt>
                <c:pt idx="610">
                  <c:v>3175.1099999999997</c:v>
                </c:pt>
                <c:pt idx="611">
                  <c:v>3103.15</c:v>
                </c:pt>
                <c:pt idx="612">
                  <c:v>3078.74</c:v>
                </c:pt>
                <c:pt idx="613">
                  <c:v>3139.13</c:v>
                </c:pt>
                <c:pt idx="614">
                  <c:v>3212.3700000000022</c:v>
                </c:pt>
                <c:pt idx="615">
                  <c:v>3304.8900000000012</c:v>
                </c:pt>
                <c:pt idx="616">
                  <c:v>3325.4500000000012</c:v>
                </c:pt>
                <c:pt idx="617">
                  <c:v>3365.2799999999997</c:v>
                </c:pt>
                <c:pt idx="618">
                  <c:v>3403.8300000000022</c:v>
                </c:pt>
                <c:pt idx="619">
                  <c:v>3430.8100000000022</c:v>
                </c:pt>
                <c:pt idx="620">
                  <c:v>3442.38</c:v>
                </c:pt>
                <c:pt idx="621">
                  <c:v>3457.8</c:v>
                </c:pt>
                <c:pt idx="622">
                  <c:v>3477.0699999999997</c:v>
                </c:pt>
                <c:pt idx="623">
                  <c:v>3493.7799999999997</c:v>
                </c:pt>
                <c:pt idx="624">
                  <c:v>3504.06</c:v>
                </c:pt>
                <c:pt idx="625">
                  <c:v>3513.05</c:v>
                </c:pt>
                <c:pt idx="626">
                  <c:v>3525.9</c:v>
                </c:pt>
                <c:pt idx="627">
                  <c:v>3533.6099999999997</c:v>
                </c:pt>
                <c:pt idx="628">
                  <c:v>3542.6</c:v>
                </c:pt>
                <c:pt idx="629">
                  <c:v>3555.4500000000012</c:v>
                </c:pt>
                <c:pt idx="630">
                  <c:v>3567.02</c:v>
                </c:pt>
                <c:pt idx="631">
                  <c:v>3578.58</c:v>
                </c:pt>
                <c:pt idx="632">
                  <c:v>3587.58</c:v>
                </c:pt>
                <c:pt idx="633">
                  <c:v>3596.5699999999997</c:v>
                </c:pt>
                <c:pt idx="634">
                  <c:v>3609.42</c:v>
                </c:pt>
                <c:pt idx="635">
                  <c:v>3628.7</c:v>
                </c:pt>
                <c:pt idx="636">
                  <c:v>3640.2599999999998</c:v>
                </c:pt>
                <c:pt idx="637">
                  <c:v>3654.4</c:v>
                </c:pt>
                <c:pt idx="638">
                  <c:v>3665.96</c:v>
                </c:pt>
                <c:pt idx="639">
                  <c:v>3678.8100000000022</c:v>
                </c:pt>
                <c:pt idx="640">
                  <c:v>3689.09</c:v>
                </c:pt>
                <c:pt idx="641">
                  <c:v>3700.65</c:v>
                </c:pt>
                <c:pt idx="642">
                  <c:v>3705.79</c:v>
                </c:pt>
                <c:pt idx="643">
                  <c:v>3709.65</c:v>
                </c:pt>
                <c:pt idx="644">
                  <c:v>3717.36</c:v>
                </c:pt>
                <c:pt idx="645">
                  <c:v>3722.5</c:v>
                </c:pt>
                <c:pt idx="646">
                  <c:v>3723.7799999999997</c:v>
                </c:pt>
                <c:pt idx="647">
                  <c:v>3725.0699999999997</c:v>
                </c:pt>
                <c:pt idx="648">
                  <c:v>3722.5</c:v>
                </c:pt>
                <c:pt idx="649">
                  <c:v>3725.0699999999997</c:v>
                </c:pt>
                <c:pt idx="650">
                  <c:v>3726.3500000000022</c:v>
                </c:pt>
                <c:pt idx="651">
                  <c:v>3719.9300000000012</c:v>
                </c:pt>
                <c:pt idx="652">
                  <c:v>3721.21</c:v>
                </c:pt>
                <c:pt idx="653">
                  <c:v>3714.79</c:v>
                </c:pt>
                <c:pt idx="654">
                  <c:v>3713.5</c:v>
                </c:pt>
                <c:pt idx="655">
                  <c:v>3708.36</c:v>
                </c:pt>
                <c:pt idx="656">
                  <c:v>3698.08</c:v>
                </c:pt>
                <c:pt idx="657">
                  <c:v>3691.66</c:v>
                </c:pt>
                <c:pt idx="658">
                  <c:v>3686.52</c:v>
                </c:pt>
                <c:pt idx="659">
                  <c:v>3676.24</c:v>
                </c:pt>
                <c:pt idx="660">
                  <c:v>3622.27</c:v>
                </c:pt>
                <c:pt idx="661">
                  <c:v>3552.88</c:v>
                </c:pt>
                <c:pt idx="662">
                  <c:v>3492.4900000000002</c:v>
                </c:pt>
                <c:pt idx="663">
                  <c:v>3430.8100000000022</c:v>
                </c:pt>
                <c:pt idx="664">
                  <c:v>3364</c:v>
                </c:pt>
                <c:pt idx="665">
                  <c:v>3292.04</c:v>
                </c:pt>
                <c:pt idx="666">
                  <c:v>3217.51</c:v>
                </c:pt>
                <c:pt idx="667">
                  <c:v>3148.13</c:v>
                </c:pt>
                <c:pt idx="668">
                  <c:v>3073.6</c:v>
                </c:pt>
                <c:pt idx="669">
                  <c:v>2997.79</c:v>
                </c:pt>
                <c:pt idx="670">
                  <c:v>2920.69</c:v>
                </c:pt>
                <c:pt idx="671">
                  <c:v>2842.3100000000022</c:v>
                </c:pt>
                <c:pt idx="672">
                  <c:v>2769.06</c:v>
                </c:pt>
                <c:pt idx="673">
                  <c:v>2695.82</c:v>
                </c:pt>
                <c:pt idx="674">
                  <c:v>2616.16</c:v>
                </c:pt>
                <c:pt idx="675">
                  <c:v>2539.06</c:v>
                </c:pt>
                <c:pt idx="676">
                  <c:v>2463.25</c:v>
                </c:pt>
                <c:pt idx="677">
                  <c:v>2384.86</c:v>
                </c:pt>
                <c:pt idx="678">
                  <c:v>2312.9100000000012</c:v>
                </c:pt>
                <c:pt idx="679">
                  <c:v>2238.38</c:v>
                </c:pt>
                <c:pt idx="680">
                  <c:v>2165.14</c:v>
                </c:pt>
                <c:pt idx="681">
                  <c:v>2089.3300000000022</c:v>
                </c:pt>
                <c:pt idx="682">
                  <c:v>2014.8</c:v>
                </c:pt>
                <c:pt idx="683">
                  <c:v>1944.1299999999999</c:v>
                </c:pt>
                <c:pt idx="684">
                  <c:v>1874.74</c:v>
                </c:pt>
                <c:pt idx="685">
                  <c:v>1805.35</c:v>
                </c:pt>
                <c:pt idx="686">
                  <c:v>1735.96</c:v>
                </c:pt>
                <c:pt idx="687">
                  <c:v>1667.86</c:v>
                </c:pt>
                <c:pt idx="688">
                  <c:v>1603.61</c:v>
                </c:pt>
                <c:pt idx="689">
                  <c:v>1541.94</c:v>
                </c:pt>
                <c:pt idx="690">
                  <c:v>1478.97</c:v>
                </c:pt>
                <c:pt idx="691">
                  <c:v>1416.01</c:v>
                </c:pt>
                <c:pt idx="692">
                  <c:v>1358.1899999999998</c:v>
                </c:pt>
                <c:pt idx="693">
                  <c:v>1301.6499999999999</c:v>
                </c:pt>
                <c:pt idx="694">
                  <c:v>1246.4000000000001</c:v>
                </c:pt>
                <c:pt idx="695">
                  <c:v>1195</c:v>
                </c:pt>
                <c:pt idx="696">
                  <c:v>1142.3200000000002</c:v>
                </c:pt>
                <c:pt idx="697">
                  <c:v>1092.2</c:v>
                </c:pt>
                <c:pt idx="698">
                  <c:v>1040.81</c:v>
                </c:pt>
                <c:pt idx="699">
                  <c:v>995.82999999999947</c:v>
                </c:pt>
                <c:pt idx="700">
                  <c:v>947</c:v>
                </c:pt>
                <c:pt idx="701">
                  <c:v>904.59999999999991</c:v>
                </c:pt>
                <c:pt idx="702">
                  <c:v>860.91000000000008</c:v>
                </c:pt>
                <c:pt idx="703">
                  <c:v>822.35999999999797</c:v>
                </c:pt>
                <c:pt idx="704">
                  <c:v>786.3900000000001</c:v>
                </c:pt>
                <c:pt idx="705">
                  <c:v>749.11999999999989</c:v>
                </c:pt>
                <c:pt idx="706">
                  <c:v>714.43000000000006</c:v>
                </c:pt>
                <c:pt idx="707">
                  <c:v>682.3</c:v>
                </c:pt>
                <c:pt idx="708">
                  <c:v>654.04</c:v>
                </c:pt>
                <c:pt idx="709">
                  <c:v>627.04999999999939</c:v>
                </c:pt>
                <c:pt idx="710">
                  <c:v>600.06999999999948</c:v>
                </c:pt>
                <c:pt idx="711">
                  <c:v>573.07999999999993</c:v>
                </c:pt>
                <c:pt idx="712">
                  <c:v>548.67000000000053</c:v>
                </c:pt>
                <c:pt idx="713">
                  <c:v>529.40000000000009</c:v>
                </c:pt>
                <c:pt idx="714">
                  <c:v>503.70000000000005</c:v>
                </c:pt>
                <c:pt idx="715">
                  <c:v>483.14000000000038</c:v>
                </c:pt>
                <c:pt idx="716">
                  <c:v>461.28999999999894</c:v>
                </c:pt>
                <c:pt idx="717">
                  <c:v>439.45000000000005</c:v>
                </c:pt>
                <c:pt idx="718">
                  <c:v>416.31999999999994</c:v>
                </c:pt>
                <c:pt idx="719">
                  <c:v>399.61999999999989</c:v>
                </c:pt>
                <c:pt idx="720">
                  <c:v>377.77</c:v>
                </c:pt>
                <c:pt idx="721">
                  <c:v>359.78</c:v>
                </c:pt>
                <c:pt idx="722">
                  <c:v>340.51</c:v>
                </c:pt>
                <c:pt idx="723">
                  <c:v>323.79999999999899</c:v>
                </c:pt>
                <c:pt idx="724">
                  <c:v>309.67000000000007</c:v>
                </c:pt>
                <c:pt idx="725">
                  <c:v>294.25</c:v>
                </c:pt>
                <c:pt idx="726">
                  <c:v>280.1099999999999</c:v>
                </c:pt>
                <c:pt idx="727">
                  <c:v>268.54999999999995</c:v>
                </c:pt>
                <c:pt idx="728">
                  <c:v>258.27</c:v>
                </c:pt>
                <c:pt idx="729">
                  <c:v>250.55999999999997</c:v>
                </c:pt>
                <c:pt idx="730">
                  <c:v>241.56999999999994</c:v>
                </c:pt>
                <c:pt idx="731">
                  <c:v>231.28999999999996</c:v>
                </c:pt>
                <c:pt idx="732">
                  <c:v>224.86</c:v>
                </c:pt>
                <c:pt idx="733">
                  <c:v>221.01</c:v>
                </c:pt>
                <c:pt idx="734">
                  <c:v>215.86999999999989</c:v>
                </c:pt>
                <c:pt idx="735">
                  <c:v>210.73000000000002</c:v>
                </c:pt>
                <c:pt idx="736">
                  <c:v>208.16000000000008</c:v>
                </c:pt>
                <c:pt idx="737">
                  <c:v>204.29999999999995</c:v>
                </c:pt>
                <c:pt idx="738">
                  <c:v>201.73000000000002</c:v>
                </c:pt>
                <c:pt idx="739">
                  <c:v>200.45000000000007</c:v>
                </c:pt>
                <c:pt idx="740">
                  <c:v>197.88000000000127</c:v>
                </c:pt>
                <c:pt idx="741">
                  <c:v>196.58999999999997</c:v>
                </c:pt>
                <c:pt idx="742">
                  <c:v>192.73999999999998</c:v>
                </c:pt>
                <c:pt idx="743">
                  <c:v>192.73999999999998</c:v>
                </c:pt>
                <c:pt idx="744">
                  <c:v>190.17000000000002</c:v>
                </c:pt>
                <c:pt idx="745">
                  <c:v>190.17000000000002</c:v>
                </c:pt>
                <c:pt idx="746">
                  <c:v>188.88000000000127</c:v>
                </c:pt>
                <c:pt idx="747">
                  <c:v>191.45000000000007</c:v>
                </c:pt>
                <c:pt idx="748">
                  <c:v>188.88000000000127</c:v>
                </c:pt>
                <c:pt idx="749">
                  <c:v>188.88000000000127</c:v>
                </c:pt>
                <c:pt idx="750">
                  <c:v>186.30999999999997</c:v>
                </c:pt>
                <c:pt idx="751">
                  <c:v>183.73999999999998</c:v>
                </c:pt>
                <c:pt idx="752">
                  <c:v>187.59999999999991</c:v>
                </c:pt>
                <c:pt idx="753">
                  <c:v>187.59999999999991</c:v>
                </c:pt>
                <c:pt idx="754">
                  <c:v>185.02999999999997</c:v>
                </c:pt>
                <c:pt idx="755">
                  <c:v>190.17000000000002</c:v>
                </c:pt>
                <c:pt idx="756">
                  <c:v>188.88000000000127</c:v>
                </c:pt>
                <c:pt idx="757">
                  <c:v>190.17000000000002</c:v>
                </c:pt>
                <c:pt idx="758">
                  <c:v>188.88000000000127</c:v>
                </c:pt>
                <c:pt idx="759">
                  <c:v>191.45000000000007</c:v>
                </c:pt>
                <c:pt idx="760">
                  <c:v>191.45000000000007</c:v>
                </c:pt>
                <c:pt idx="761">
                  <c:v>191.45000000000007</c:v>
                </c:pt>
                <c:pt idx="762">
                  <c:v>194.01999999999998</c:v>
                </c:pt>
                <c:pt idx="763">
                  <c:v>197.88000000000127</c:v>
                </c:pt>
                <c:pt idx="764">
                  <c:v>199.16000000000008</c:v>
                </c:pt>
                <c:pt idx="765">
                  <c:v>200.45000000000007</c:v>
                </c:pt>
                <c:pt idx="766">
                  <c:v>203.01999999999998</c:v>
                </c:pt>
                <c:pt idx="767">
                  <c:v>208.16000000000008</c:v>
                </c:pt>
                <c:pt idx="768">
                  <c:v>208.16000000000008</c:v>
                </c:pt>
                <c:pt idx="769">
                  <c:v>210.73000000000002</c:v>
                </c:pt>
                <c:pt idx="770">
                  <c:v>215.86999999999989</c:v>
                </c:pt>
                <c:pt idx="771">
                  <c:v>217.15000000000009</c:v>
                </c:pt>
                <c:pt idx="772">
                  <c:v>219.72000000000003</c:v>
                </c:pt>
                <c:pt idx="773">
                  <c:v>222.28999999999996</c:v>
                </c:pt>
                <c:pt idx="774">
                  <c:v>223.57999999999993</c:v>
                </c:pt>
                <c:pt idx="775">
                  <c:v>227.43000000000006</c:v>
                </c:pt>
                <c:pt idx="776">
                  <c:v>230</c:v>
                </c:pt>
                <c:pt idx="777">
                  <c:v>235.1400000000001</c:v>
                </c:pt>
                <c:pt idx="778">
                  <c:v>237.70999999999998</c:v>
                </c:pt>
                <c:pt idx="779">
                  <c:v>241.56999999999994</c:v>
                </c:pt>
                <c:pt idx="780">
                  <c:v>246.70999999999998</c:v>
                </c:pt>
                <c:pt idx="781">
                  <c:v>251.84999999999991</c:v>
                </c:pt>
                <c:pt idx="782">
                  <c:v>256.98999999999899</c:v>
                </c:pt>
                <c:pt idx="783">
                  <c:v>262.13000000000011</c:v>
                </c:pt>
                <c:pt idx="784">
                  <c:v>269.83999999999969</c:v>
                </c:pt>
                <c:pt idx="785">
                  <c:v>274.97999999999894</c:v>
                </c:pt>
                <c:pt idx="786">
                  <c:v>282.68000000000006</c:v>
                </c:pt>
                <c:pt idx="787">
                  <c:v>289.1099999999999</c:v>
                </c:pt>
                <c:pt idx="788">
                  <c:v>295.52999999999969</c:v>
                </c:pt>
                <c:pt idx="789">
                  <c:v>303.24</c:v>
                </c:pt>
                <c:pt idx="790">
                  <c:v>309.67000000000007</c:v>
                </c:pt>
                <c:pt idx="791">
                  <c:v>319.95000000000005</c:v>
                </c:pt>
                <c:pt idx="792">
                  <c:v>326.36999999999989</c:v>
                </c:pt>
                <c:pt idx="793">
                  <c:v>335.36999999999989</c:v>
                </c:pt>
                <c:pt idx="794">
                  <c:v>341.78999999999894</c:v>
                </c:pt>
                <c:pt idx="795">
                  <c:v>349.5</c:v>
                </c:pt>
                <c:pt idx="796">
                  <c:v>362.34999999999991</c:v>
                </c:pt>
                <c:pt idx="797">
                  <c:v>372.63000000000011</c:v>
                </c:pt>
                <c:pt idx="798">
                  <c:v>380.33999999999969</c:v>
                </c:pt>
                <c:pt idx="799">
                  <c:v>391.90999999999963</c:v>
                </c:pt>
                <c:pt idx="800">
                  <c:v>397.04999999999995</c:v>
                </c:pt>
                <c:pt idx="801">
                  <c:v>411.18000000000006</c:v>
                </c:pt>
                <c:pt idx="802">
                  <c:v>422.74</c:v>
                </c:pt>
                <c:pt idx="803">
                  <c:v>435.58999999999969</c:v>
                </c:pt>
                <c:pt idx="804">
                  <c:v>452.29999999999899</c:v>
                </c:pt>
                <c:pt idx="805">
                  <c:v>463.8599999999999</c:v>
                </c:pt>
                <c:pt idx="806">
                  <c:v>480.56999999999994</c:v>
                </c:pt>
                <c:pt idx="807">
                  <c:v>497.27</c:v>
                </c:pt>
                <c:pt idx="808">
                  <c:v>512.69000000000005</c:v>
                </c:pt>
                <c:pt idx="809">
                  <c:v>531.97</c:v>
                </c:pt>
                <c:pt idx="810">
                  <c:v>553.80999999999949</c:v>
                </c:pt>
                <c:pt idx="811">
                  <c:v>569.23</c:v>
                </c:pt>
                <c:pt idx="812">
                  <c:v>591.06999999999948</c:v>
                </c:pt>
                <c:pt idx="813">
                  <c:v>610.34999999999798</c:v>
                </c:pt>
                <c:pt idx="814">
                  <c:v>632.19000000000005</c:v>
                </c:pt>
                <c:pt idx="815">
                  <c:v>655.31999999999948</c:v>
                </c:pt>
                <c:pt idx="816">
                  <c:v>675.88000000000011</c:v>
                </c:pt>
                <c:pt idx="817">
                  <c:v>702.85999999999797</c:v>
                </c:pt>
                <c:pt idx="818">
                  <c:v>727.28000000000054</c:v>
                </c:pt>
                <c:pt idx="819">
                  <c:v>758.11999999999989</c:v>
                </c:pt>
                <c:pt idx="820">
                  <c:v>788.95999999999947</c:v>
                </c:pt>
                <c:pt idx="821">
                  <c:v>817.22</c:v>
                </c:pt>
                <c:pt idx="822">
                  <c:v>851.92000000000007</c:v>
                </c:pt>
                <c:pt idx="823">
                  <c:v>886.6099999999999</c:v>
                </c:pt>
                <c:pt idx="824">
                  <c:v>921.31</c:v>
                </c:pt>
                <c:pt idx="825">
                  <c:v>953.43</c:v>
                </c:pt>
                <c:pt idx="826">
                  <c:v>986.83999999999946</c:v>
                </c:pt>
                <c:pt idx="827">
                  <c:v>1018.9599999999994</c:v>
                </c:pt>
                <c:pt idx="828">
                  <c:v>1048.52</c:v>
                </c:pt>
                <c:pt idx="829">
                  <c:v>1075.5</c:v>
                </c:pt>
                <c:pt idx="830">
                  <c:v>1099.9100000000001</c:v>
                </c:pt>
                <c:pt idx="831">
                  <c:v>1121.76</c:v>
                </c:pt>
                <c:pt idx="832">
                  <c:v>1146.1699999999998</c:v>
                </c:pt>
                <c:pt idx="833">
                  <c:v>1160.31</c:v>
                </c:pt>
                <c:pt idx="834">
                  <c:v>1177.01</c:v>
                </c:pt>
                <c:pt idx="835">
                  <c:v>1191.1499999999999</c:v>
                </c:pt>
                <c:pt idx="836">
                  <c:v>1203.99</c:v>
                </c:pt>
                <c:pt idx="837">
                  <c:v>1214.27</c:v>
                </c:pt>
                <c:pt idx="838">
                  <c:v>1225.8399999999999</c:v>
                </c:pt>
                <c:pt idx="839">
                  <c:v>1237.4000000000001</c:v>
                </c:pt>
                <c:pt idx="840">
                  <c:v>1248.97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Munka2!$A$1:$A$841</c:f>
              <c:numCache>
                <c:formatCode>General</c:formatCode>
                <c:ptCount val="841"/>
                <c:pt idx="0">
                  <c:v>0</c:v>
                </c:pt>
                <c:pt idx="1">
                  <c:v>1.6700000000000021</c:v>
                </c:pt>
                <c:pt idx="2">
                  <c:v>3.3299999999999987</c:v>
                </c:pt>
                <c:pt idx="3">
                  <c:v>5</c:v>
                </c:pt>
                <c:pt idx="4">
                  <c:v>6.67</c:v>
                </c:pt>
                <c:pt idx="5">
                  <c:v>8.33</c:v>
                </c:pt>
                <c:pt idx="6">
                  <c:v>10</c:v>
                </c:pt>
                <c:pt idx="7">
                  <c:v>11.67</c:v>
                </c:pt>
                <c:pt idx="8">
                  <c:v>13.33</c:v>
                </c:pt>
                <c:pt idx="9">
                  <c:v>15</c:v>
                </c:pt>
                <c:pt idx="10">
                  <c:v>16.670000000000005</c:v>
                </c:pt>
                <c:pt idx="11">
                  <c:v>18.329999999999988</c:v>
                </c:pt>
                <c:pt idx="12">
                  <c:v>20</c:v>
                </c:pt>
                <c:pt idx="13">
                  <c:v>21.67</c:v>
                </c:pt>
                <c:pt idx="14">
                  <c:v>23.330000000000005</c:v>
                </c:pt>
                <c:pt idx="15">
                  <c:v>25</c:v>
                </c:pt>
                <c:pt idx="16">
                  <c:v>26.67</c:v>
                </c:pt>
                <c:pt idx="17">
                  <c:v>28.330000000000005</c:v>
                </c:pt>
                <c:pt idx="18">
                  <c:v>30</c:v>
                </c:pt>
                <c:pt idx="19">
                  <c:v>31.67</c:v>
                </c:pt>
                <c:pt idx="20">
                  <c:v>33.33</c:v>
                </c:pt>
                <c:pt idx="21">
                  <c:v>35</c:v>
                </c:pt>
                <c:pt idx="22">
                  <c:v>36.67</c:v>
                </c:pt>
                <c:pt idx="23">
                  <c:v>38.33</c:v>
                </c:pt>
                <c:pt idx="24">
                  <c:v>40</c:v>
                </c:pt>
                <c:pt idx="25">
                  <c:v>41.67</c:v>
                </c:pt>
                <c:pt idx="26">
                  <c:v>43.33</c:v>
                </c:pt>
                <c:pt idx="27">
                  <c:v>45</c:v>
                </c:pt>
                <c:pt idx="28">
                  <c:v>46.67</c:v>
                </c:pt>
                <c:pt idx="29">
                  <c:v>48.33</c:v>
                </c:pt>
                <c:pt idx="30">
                  <c:v>50</c:v>
                </c:pt>
                <c:pt idx="31">
                  <c:v>51.67</c:v>
                </c:pt>
                <c:pt idx="32">
                  <c:v>53.33</c:v>
                </c:pt>
                <c:pt idx="33">
                  <c:v>55</c:v>
                </c:pt>
                <c:pt idx="34">
                  <c:v>56.67</c:v>
                </c:pt>
                <c:pt idx="35">
                  <c:v>58.33</c:v>
                </c:pt>
                <c:pt idx="36">
                  <c:v>60</c:v>
                </c:pt>
                <c:pt idx="37">
                  <c:v>61.67</c:v>
                </c:pt>
                <c:pt idx="38">
                  <c:v>63.33</c:v>
                </c:pt>
                <c:pt idx="39">
                  <c:v>65</c:v>
                </c:pt>
                <c:pt idx="40">
                  <c:v>66.669999999999987</c:v>
                </c:pt>
                <c:pt idx="41">
                  <c:v>68.33</c:v>
                </c:pt>
                <c:pt idx="42">
                  <c:v>70</c:v>
                </c:pt>
                <c:pt idx="43">
                  <c:v>71.669999999999987</c:v>
                </c:pt>
                <c:pt idx="44">
                  <c:v>73.33</c:v>
                </c:pt>
                <c:pt idx="45">
                  <c:v>75</c:v>
                </c:pt>
                <c:pt idx="46">
                  <c:v>76.669999999999987</c:v>
                </c:pt>
                <c:pt idx="47">
                  <c:v>78.33</c:v>
                </c:pt>
                <c:pt idx="48">
                  <c:v>80</c:v>
                </c:pt>
                <c:pt idx="49">
                  <c:v>81.669999999999987</c:v>
                </c:pt>
                <c:pt idx="50">
                  <c:v>83.33</c:v>
                </c:pt>
                <c:pt idx="51">
                  <c:v>85</c:v>
                </c:pt>
                <c:pt idx="52">
                  <c:v>86.669999999999987</c:v>
                </c:pt>
                <c:pt idx="53">
                  <c:v>88.33</c:v>
                </c:pt>
                <c:pt idx="54">
                  <c:v>90</c:v>
                </c:pt>
                <c:pt idx="55">
                  <c:v>91.669999999999987</c:v>
                </c:pt>
                <c:pt idx="56">
                  <c:v>93.33</c:v>
                </c:pt>
                <c:pt idx="57">
                  <c:v>95</c:v>
                </c:pt>
                <c:pt idx="58">
                  <c:v>96.669999999999987</c:v>
                </c:pt>
                <c:pt idx="59">
                  <c:v>98.33</c:v>
                </c:pt>
                <c:pt idx="60">
                  <c:v>100</c:v>
                </c:pt>
                <c:pt idx="61">
                  <c:v>101.66999999999999</c:v>
                </c:pt>
                <c:pt idx="62">
                  <c:v>103.33</c:v>
                </c:pt>
                <c:pt idx="63">
                  <c:v>105</c:v>
                </c:pt>
                <c:pt idx="64">
                  <c:v>106.66999999999999</c:v>
                </c:pt>
                <c:pt idx="65">
                  <c:v>108.33</c:v>
                </c:pt>
                <c:pt idx="66">
                  <c:v>110</c:v>
                </c:pt>
                <c:pt idx="67">
                  <c:v>111.66999999999999</c:v>
                </c:pt>
                <c:pt idx="68">
                  <c:v>113.33</c:v>
                </c:pt>
                <c:pt idx="69">
                  <c:v>115</c:v>
                </c:pt>
                <c:pt idx="70">
                  <c:v>116.66999999999999</c:v>
                </c:pt>
                <c:pt idx="71">
                  <c:v>118.33</c:v>
                </c:pt>
                <c:pt idx="72">
                  <c:v>120</c:v>
                </c:pt>
                <c:pt idx="73">
                  <c:v>121.66999999999999</c:v>
                </c:pt>
                <c:pt idx="74">
                  <c:v>123.33</c:v>
                </c:pt>
                <c:pt idx="75">
                  <c:v>125</c:v>
                </c:pt>
                <c:pt idx="76">
                  <c:v>126.66999999999999</c:v>
                </c:pt>
                <c:pt idx="77">
                  <c:v>128.33000000000001</c:v>
                </c:pt>
                <c:pt idx="78">
                  <c:v>130</c:v>
                </c:pt>
                <c:pt idx="79">
                  <c:v>131.66999999999999</c:v>
                </c:pt>
                <c:pt idx="80">
                  <c:v>133.33000000000001</c:v>
                </c:pt>
                <c:pt idx="81">
                  <c:v>135</c:v>
                </c:pt>
                <c:pt idx="82">
                  <c:v>136.66999999999999</c:v>
                </c:pt>
                <c:pt idx="83">
                  <c:v>138.33000000000001</c:v>
                </c:pt>
                <c:pt idx="84">
                  <c:v>140</c:v>
                </c:pt>
                <c:pt idx="85">
                  <c:v>141.66999999999999</c:v>
                </c:pt>
                <c:pt idx="86">
                  <c:v>143.33000000000001</c:v>
                </c:pt>
                <c:pt idx="87">
                  <c:v>145</c:v>
                </c:pt>
                <c:pt idx="88">
                  <c:v>146.66999999999999</c:v>
                </c:pt>
                <c:pt idx="89">
                  <c:v>148.33000000000001</c:v>
                </c:pt>
                <c:pt idx="90">
                  <c:v>150</c:v>
                </c:pt>
                <c:pt idx="91">
                  <c:v>151.66999999999999</c:v>
                </c:pt>
                <c:pt idx="92">
                  <c:v>153.33000000000001</c:v>
                </c:pt>
                <c:pt idx="93">
                  <c:v>155</c:v>
                </c:pt>
                <c:pt idx="94">
                  <c:v>156.66999999999999</c:v>
                </c:pt>
                <c:pt idx="95">
                  <c:v>158.33000000000001</c:v>
                </c:pt>
                <c:pt idx="96">
                  <c:v>160</c:v>
                </c:pt>
                <c:pt idx="97">
                  <c:v>161.66999999999999</c:v>
                </c:pt>
                <c:pt idx="98">
                  <c:v>163.33000000000001</c:v>
                </c:pt>
                <c:pt idx="99">
                  <c:v>165</c:v>
                </c:pt>
                <c:pt idx="100">
                  <c:v>166.67</c:v>
                </c:pt>
                <c:pt idx="101">
                  <c:v>168.33</c:v>
                </c:pt>
                <c:pt idx="102">
                  <c:v>170</c:v>
                </c:pt>
                <c:pt idx="103">
                  <c:v>171.67</c:v>
                </c:pt>
                <c:pt idx="104">
                  <c:v>173.33</c:v>
                </c:pt>
                <c:pt idx="105">
                  <c:v>175</c:v>
                </c:pt>
                <c:pt idx="106">
                  <c:v>176.67</c:v>
                </c:pt>
                <c:pt idx="107">
                  <c:v>178.33</c:v>
                </c:pt>
                <c:pt idx="108">
                  <c:v>180</c:v>
                </c:pt>
                <c:pt idx="109">
                  <c:v>181.67</c:v>
                </c:pt>
                <c:pt idx="110">
                  <c:v>183.33</c:v>
                </c:pt>
                <c:pt idx="111">
                  <c:v>185</c:v>
                </c:pt>
                <c:pt idx="112">
                  <c:v>186.67</c:v>
                </c:pt>
                <c:pt idx="113">
                  <c:v>188.33</c:v>
                </c:pt>
                <c:pt idx="114">
                  <c:v>190</c:v>
                </c:pt>
                <c:pt idx="115">
                  <c:v>191.67</c:v>
                </c:pt>
                <c:pt idx="116">
                  <c:v>193.33</c:v>
                </c:pt>
                <c:pt idx="117">
                  <c:v>195</c:v>
                </c:pt>
                <c:pt idx="118">
                  <c:v>196.67</c:v>
                </c:pt>
                <c:pt idx="119">
                  <c:v>198.33</c:v>
                </c:pt>
                <c:pt idx="120">
                  <c:v>200</c:v>
                </c:pt>
                <c:pt idx="121">
                  <c:v>201.67</c:v>
                </c:pt>
                <c:pt idx="122">
                  <c:v>203.33</c:v>
                </c:pt>
                <c:pt idx="123">
                  <c:v>205</c:v>
                </c:pt>
                <c:pt idx="124">
                  <c:v>206.67</c:v>
                </c:pt>
                <c:pt idx="125">
                  <c:v>208.33</c:v>
                </c:pt>
                <c:pt idx="126">
                  <c:v>210</c:v>
                </c:pt>
                <c:pt idx="127">
                  <c:v>211.67</c:v>
                </c:pt>
                <c:pt idx="128">
                  <c:v>213.33</c:v>
                </c:pt>
                <c:pt idx="129">
                  <c:v>215</c:v>
                </c:pt>
                <c:pt idx="130">
                  <c:v>216.67</c:v>
                </c:pt>
                <c:pt idx="131">
                  <c:v>218.33</c:v>
                </c:pt>
                <c:pt idx="132">
                  <c:v>220</c:v>
                </c:pt>
                <c:pt idx="133">
                  <c:v>221.67</c:v>
                </c:pt>
                <c:pt idx="134">
                  <c:v>223.33</c:v>
                </c:pt>
                <c:pt idx="135">
                  <c:v>225</c:v>
                </c:pt>
                <c:pt idx="136">
                  <c:v>226.67</c:v>
                </c:pt>
                <c:pt idx="137">
                  <c:v>228.33</c:v>
                </c:pt>
                <c:pt idx="138">
                  <c:v>230</c:v>
                </c:pt>
                <c:pt idx="139">
                  <c:v>231.67</c:v>
                </c:pt>
                <c:pt idx="140">
                  <c:v>233.33</c:v>
                </c:pt>
                <c:pt idx="141">
                  <c:v>235</c:v>
                </c:pt>
                <c:pt idx="142">
                  <c:v>236.67</c:v>
                </c:pt>
                <c:pt idx="143">
                  <c:v>238.33</c:v>
                </c:pt>
                <c:pt idx="144">
                  <c:v>240</c:v>
                </c:pt>
                <c:pt idx="145">
                  <c:v>241.67</c:v>
                </c:pt>
                <c:pt idx="146">
                  <c:v>243.33</c:v>
                </c:pt>
                <c:pt idx="147">
                  <c:v>245</c:v>
                </c:pt>
                <c:pt idx="148">
                  <c:v>246.67</c:v>
                </c:pt>
                <c:pt idx="149">
                  <c:v>248.33</c:v>
                </c:pt>
                <c:pt idx="150">
                  <c:v>250</c:v>
                </c:pt>
                <c:pt idx="151">
                  <c:v>251.67</c:v>
                </c:pt>
                <c:pt idx="152">
                  <c:v>253.33</c:v>
                </c:pt>
                <c:pt idx="153">
                  <c:v>255</c:v>
                </c:pt>
                <c:pt idx="154">
                  <c:v>256.67</c:v>
                </c:pt>
                <c:pt idx="155">
                  <c:v>258.33</c:v>
                </c:pt>
                <c:pt idx="156">
                  <c:v>260</c:v>
                </c:pt>
                <c:pt idx="157">
                  <c:v>261.67</c:v>
                </c:pt>
                <c:pt idx="158">
                  <c:v>263.33</c:v>
                </c:pt>
                <c:pt idx="159">
                  <c:v>265</c:v>
                </c:pt>
                <c:pt idx="160">
                  <c:v>266.67</c:v>
                </c:pt>
                <c:pt idx="161">
                  <c:v>268.33</c:v>
                </c:pt>
                <c:pt idx="162">
                  <c:v>270</c:v>
                </c:pt>
                <c:pt idx="163">
                  <c:v>271.67</c:v>
                </c:pt>
                <c:pt idx="164">
                  <c:v>273.33</c:v>
                </c:pt>
                <c:pt idx="165">
                  <c:v>275</c:v>
                </c:pt>
                <c:pt idx="166">
                  <c:v>276.67</c:v>
                </c:pt>
                <c:pt idx="167">
                  <c:v>278.33</c:v>
                </c:pt>
                <c:pt idx="168">
                  <c:v>280</c:v>
                </c:pt>
                <c:pt idx="169">
                  <c:v>281.67</c:v>
                </c:pt>
                <c:pt idx="170">
                  <c:v>283.33</c:v>
                </c:pt>
                <c:pt idx="171">
                  <c:v>285</c:v>
                </c:pt>
                <c:pt idx="172">
                  <c:v>286.67</c:v>
                </c:pt>
                <c:pt idx="173">
                  <c:v>288.33</c:v>
                </c:pt>
                <c:pt idx="174">
                  <c:v>290</c:v>
                </c:pt>
                <c:pt idx="175">
                  <c:v>291.67</c:v>
                </c:pt>
                <c:pt idx="176">
                  <c:v>293.33</c:v>
                </c:pt>
                <c:pt idx="177">
                  <c:v>295</c:v>
                </c:pt>
                <c:pt idx="178">
                  <c:v>296.67</c:v>
                </c:pt>
                <c:pt idx="179">
                  <c:v>298.33</c:v>
                </c:pt>
                <c:pt idx="180">
                  <c:v>300</c:v>
                </c:pt>
                <c:pt idx="181">
                  <c:v>301.67</c:v>
                </c:pt>
                <c:pt idx="182">
                  <c:v>303.33</c:v>
                </c:pt>
                <c:pt idx="183">
                  <c:v>305</c:v>
                </c:pt>
                <c:pt idx="184">
                  <c:v>306.67</c:v>
                </c:pt>
                <c:pt idx="185">
                  <c:v>308.33</c:v>
                </c:pt>
                <c:pt idx="186">
                  <c:v>310</c:v>
                </c:pt>
                <c:pt idx="187">
                  <c:v>311.67</c:v>
                </c:pt>
                <c:pt idx="188">
                  <c:v>313.33</c:v>
                </c:pt>
                <c:pt idx="189">
                  <c:v>315</c:v>
                </c:pt>
                <c:pt idx="190">
                  <c:v>316.67</c:v>
                </c:pt>
                <c:pt idx="191">
                  <c:v>318.33</c:v>
                </c:pt>
                <c:pt idx="192">
                  <c:v>320</c:v>
                </c:pt>
                <c:pt idx="193">
                  <c:v>321.67</c:v>
                </c:pt>
                <c:pt idx="194">
                  <c:v>323.33</c:v>
                </c:pt>
                <c:pt idx="195">
                  <c:v>325</c:v>
                </c:pt>
                <c:pt idx="196">
                  <c:v>326.67</c:v>
                </c:pt>
                <c:pt idx="197">
                  <c:v>328.33</c:v>
                </c:pt>
                <c:pt idx="198">
                  <c:v>330</c:v>
                </c:pt>
                <c:pt idx="199">
                  <c:v>331.67</c:v>
                </c:pt>
                <c:pt idx="200">
                  <c:v>333.33</c:v>
                </c:pt>
                <c:pt idx="201">
                  <c:v>335</c:v>
                </c:pt>
                <c:pt idx="202">
                  <c:v>336.67</c:v>
                </c:pt>
                <c:pt idx="203">
                  <c:v>338.33</c:v>
                </c:pt>
                <c:pt idx="204">
                  <c:v>340</c:v>
                </c:pt>
                <c:pt idx="205">
                  <c:v>341.67</c:v>
                </c:pt>
                <c:pt idx="206">
                  <c:v>343.33</c:v>
                </c:pt>
                <c:pt idx="207">
                  <c:v>345</c:v>
                </c:pt>
                <c:pt idx="208">
                  <c:v>346.67</c:v>
                </c:pt>
                <c:pt idx="209">
                  <c:v>348.33</c:v>
                </c:pt>
                <c:pt idx="210">
                  <c:v>350</c:v>
                </c:pt>
                <c:pt idx="211">
                  <c:v>351.67</c:v>
                </c:pt>
                <c:pt idx="212">
                  <c:v>353.33</c:v>
                </c:pt>
                <c:pt idx="213">
                  <c:v>355</c:v>
                </c:pt>
                <c:pt idx="214">
                  <c:v>356.67</c:v>
                </c:pt>
                <c:pt idx="215">
                  <c:v>358.33</c:v>
                </c:pt>
                <c:pt idx="216">
                  <c:v>360</c:v>
                </c:pt>
                <c:pt idx="217">
                  <c:v>361.67</c:v>
                </c:pt>
                <c:pt idx="218">
                  <c:v>363.33</c:v>
                </c:pt>
                <c:pt idx="219">
                  <c:v>365</c:v>
                </c:pt>
                <c:pt idx="220">
                  <c:v>366.67</c:v>
                </c:pt>
                <c:pt idx="221">
                  <c:v>368.33</c:v>
                </c:pt>
                <c:pt idx="222">
                  <c:v>370</c:v>
                </c:pt>
                <c:pt idx="223">
                  <c:v>371.67</c:v>
                </c:pt>
                <c:pt idx="224">
                  <c:v>373.33</c:v>
                </c:pt>
                <c:pt idx="225">
                  <c:v>375</c:v>
                </c:pt>
                <c:pt idx="226">
                  <c:v>376.67</c:v>
                </c:pt>
                <c:pt idx="227">
                  <c:v>378.33</c:v>
                </c:pt>
                <c:pt idx="228">
                  <c:v>380</c:v>
                </c:pt>
                <c:pt idx="229">
                  <c:v>381.67</c:v>
                </c:pt>
                <c:pt idx="230">
                  <c:v>383.33</c:v>
                </c:pt>
                <c:pt idx="231">
                  <c:v>385</c:v>
                </c:pt>
                <c:pt idx="232">
                  <c:v>386.67</c:v>
                </c:pt>
                <c:pt idx="233">
                  <c:v>388.33</c:v>
                </c:pt>
                <c:pt idx="234">
                  <c:v>390</c:v>
                </c:pt>
                <c:pt idx="235">
                  <c:v>391.67</c:v>
                </c:pt>
                <c:pt idx="236">
                  <c:v>393.33</c:v>
                </c:pt>
                <c:pt idx="237">
                  <c:v>395</c:v>
                </c:pt>
                <c:pt idx="238">
                  <c:v>396.67</c:v>
                </c:pt>
                <c:pt idx="239">
                  <c:v>398.33</c:v>
                </c:pt>
                <c:pt idx="240">
                  <c:v>400</c:v>
                </c:pt>
                <c:pt idx="241">
                  <c:v>401.67</c:v>
                </c:pt>
                <c:pt idx="242">
                  <c:v>403.33</c:v>
                </c:pt>
                <c:pt idx="243">
                  <c:v>405</c:v>
                </c:pt>
                <c:pt idx="244">
                  <c:v>406.67</c:v>
                </c:pt>
                <c:pt idx="245">
                  <c:v>408.33</c:v>
                </c:pt>
                <c:pt idx="246">
                  <c:v>410</c:v>
                </c:pt>
                <c:pt idx="247">
                  <c:v>411.67</c:v>
                </c:pt>
                <c:pt idx="248">
                  <c:v>413.33</c:v>
                </c:pt>
                <c:pt idx="249">
                  <c:v>415</c:v>
                </c:pt>
                <c:pt idx="250">
                  <c:v>416.67</c:v>
                </c:pt>
                <c:pt idx="251">
                  <c:v>418.33</c:v>
                </c:pt>
                <c:pt idx="252">
                  <c:v>420</c:v>
                </c:pt>
                <c:pt idx="253">
                  <c:v>421.67</c:v>
                </c:pt>
                <c:pt idx="254">
                  <c:v>423.33</c:v>
                </c:pt>
                <c:pt idx="255">
                  <c:v>425</c:v>
                </c:pt>
                <c:pt idx="256">
                  <c:v>426.67</c:v>
                </c:pt>
                <c:pt idx="257">
                  <c:v>428.33</c:v>
                </c:pt>
                <c:pt idx="258">
                  <c:v>430</c:v>
                </c:pt>
                <c:pt idx="259">
                  <c:v>431.67</c:v>
                </c:pt>
                <c:pt idx="260">
                  <c:v>433.33</c:v>
                </c:pt>
                <c:pt idx="261">
                  <c:v>435</c:v>
                </c:pt>
                <c:pt idx="262">
                  <c:v>436.67</c:v>
                </c:pt>
                <c:pt idx="263">
                  <c:v>438.33</c:v>
                </c:pt>
                <c:pt idx="264">
                  <c:v>440</c:v>
                </c:pt>
                <c:pt idx="265">
                  <c:v>441.67</c:v>
                </c:pt>
                <c:pt idx="266">
                  <c:v>443.33</c:v>
                </c:pt>
                <c:pt idx="267">
                  <c:v>445</c:v>
                </c:pt>
                <c:pt idx="268">
                  <c:v>446.67</c:v>
                </c:pt>
                <c:pt idx="269">
                  <c:v>448.33</c:v>
                </c:pt>
                <c:pt idx="270">
                  <c:v>450</c:v>
                </c:pt>
                <c:pt idx="271">
                  <c:v>451.67</c:v>
                </c:pt>
                <c:pt idx="272">
                  <c:v>453.33</c:v>
                </c:pt>
                <c:pt idx="273">
                  <c:v>455</c:v>
                </c:pt>
                <c:pt idx="274">
                  <c:v>456.67</c:v>
                </c:pt>
                <c:pt idx="275">
                  <c:v>458.33</c:v>
                </c:pt>
                <c:pt idx="276">
                  <c:v>460</c:v>
                </c:pt>
                <c:pt idx="277">
                  <c:v>461.67</c:v>
                </c:pt>
                <c:pt idx="278">
                  <c:v>463.33</c:v>
                </c:pt>
                <c:pt idx="279">
                  <c:v>465</c:v>
                </c:pt>
                <c:pt idx="280">
                  <c:v>466.67</c:v>
                </c:pt>
                <c:pt idx="281">
                  <c:v>468.33</c:v>
                </c:pt>
                <c:pt idx="282">
                  <c:v>470</c:v>
                </c:pt>
                <c:pt idx="283">
                  <c:v>471.67</c:v>
                </c:pt>
                <c:pt idx="284">
                  <c:v>473.33</c:v>
                </c:pt>
                <c:pt idx="285">
                  <c:v>475</c:v>
                </c:pt>
                <c:pt idx="286">
                  <c:v>476.67</c:v>
                </c:pt>
                <c:pt idx="287">
                  <c:v>478.33</c:v>
                </c:pt>
                <c:pt idx="288">
                  <c:v>480</c:v>
                </c:pt>
                <c:pt idx="289">
                  <c:v>481.67</c:v>
                </c:pt>
                <c:pt idx="290">
                  <c:v>483.33</c:v>
                </c:pt>
                <c:pt idx="291">
                  <c:v>485</c:v>
                </c:pt>
                <c:pt idx="292">
                  <c:v>486.67</c:v>
                </c:pt>
                <c:pt idx="293">
                  <c:v>488.33</c:v>
                </c:pt>
                <c:pt idx="294">
                  <c:v>490</c:v>
                </c:pt>
                <c:pt idx="295">
                  <c:v>491.67</c:v>
                </c:pt>
                <c:pt idx="296">
                  <c:v>493.33</c:v>
                </c:pt>
                <c:pt idx="297">
                  <c:v>495</c:v>
                </c:pt>
                <c:pt idx="298">
                  <c:v>496.67</c:v>
                </c:pt>
                <c:pt idx="299">
                  <c:v>498.33</c:v>
                </c:pt>
                <c:pt idx="300">
                  <c:v>500</c:v>
                </c:pt>
                <c:pt idx="301">
                  <c:v>501.67</c:v>
                </c:pt>
                <c:pt idx="302">
                  <c:v>503.33</c:v>
                </c:pt>
                <c:pt idx="303">
                  <c:v>505</c:v>
                </c:pt>
                <c:pt idx="304">
                  <c:v>506.67</c:v>
                </c:pt>
                <c:pt idx="305">
                  <c:v>508.33</c:v>
                </c:pt>
                <c:pt idx="306">
                  <c:v>510</c:v>
                </c:pt>
                <c:pt idx="307">
                  <c:v>511.67</c:v>
                </c:pt>
                <c:pt idx="308">
                  <c:v>513.32999999999947</c:v>
                </c:pt>
                <c:pt idx="309">
                  <c:v>515</c:v>
                </c:pt>
                <c:pt idx="310">
                  <c:v>516.66999999999996</c:v>
                </c:pt>
                <c:pt idx="311">
                  <c:v>518.32999999999947</c:v>
                </c:pt>
                <c:pt idx="312">
                  <c:v>520</c:v>
                </c:pt>
                <c:pt idx="313">
                  <c:v>521.66999999999996</c:v>
                </c:pt>
                <c:pt idx="314">
                  <c:v>523.32999999999947</c:v>
                </c:pt>
                <c:pt idx="315">
                  <c:v>525</c:v>
                </c:pt>
                <c:pt idx="316">
                  <c:v>526.66999999999996</c:v>
                </c:pt>
                <c:pt idx="317">
                  <c:v>528.32999999999947</c:v>
                </c:pt>
                <c:pt idx="318">
                  <c:v>530</c:v>
                </c:pt>
                <c:pt idx="319">
                  <c:v>531.66999999999996</c:v>
                </c:pt>
                <c:pt idx="320">
                  <c:v>533.32999999999947</c:v>
                </c:pt>
                <c:pt idx="321">
                  <c:v>535</c:v>
                </c:pt>
                <c:pt idx="322">
                  <c:v>536.66999999999996</c:v>
                </c:pt>
                <c:pt idx="323">
                  <c:v>538.32999999999947</c:v>
                </c:pt>
                <c:pt idx="324">
                  <c:v>540</c:v>
                </c:pt>
                <c:pt idx="325">
                  <c:v>541.66999999999996</c:v>
                </c:pt>
                <c:pt idx="326">
                  <c:v>543.32999999999947</c:v>
                </c:pt>
                <c:pt idx="327">
                  <c:v>545</c:v>
                </c:pt>
                <c:pt idx="328">
                  <c:v>546.66999999999996</c:v>
                </c:pt>
                <c:pt idx="329">
                  <c:v>548.32999999999947</c:v>
                </c:pt>
                <c:pt idx="330">
                  <c:v>550</c:v>
                </c:pt>
                <c:pt idx="331">
                  <c:v>551.66999999999996</c:v>
                </c:pt>
                <c:pt idx="332">
                  <c:v>553.32999999999947</c:v>
                </c:pt>
                <c:pt idx="333">
                  <c:v>555</c:v>
                </c:pt>
                <c:pt idx="334">
                  <c:v>556.66999999999996</c:v>
                </c:pt>
                <c:pt idx="335">
                  <c:v>558.32999999999947</c:v>
                </c:pt>
                <c:pt idx="336">
                  <c:v>560</c:v>
                </c:pt>
                <c:pt idx="337">
                  <c:v>561.66999999999996</c:v>
                </c:pt>
                <c:pt idx="338">
                  <c:v>563.32999999999947</c:v>
                </c:pt>
                <c:pt idx="339">
                  <c:v>565</c:v>
                </c:pt>
                <c:pt idx="340">
                  <c:v>566.66999999999996</c:v>
                </c:pt>
                <c:pt idx="341">
                  <c:v>568.32999999999947</c:v>
                </c:pt>
                <c:pt idx="342">
                  <c:v>570</c:v>
                </c:pt>
                <c:pt idx="343">
                  <c:v>571.66999999999996</c:v>
                </c:pt>
                <c:pt idx="344">
                  <c:v>573.32999999999947</c:v>
                </c:pt>
                <c:pt idx="345">
                  <c:v>575</c:v>
                </c:pt>
                <c:pt idx="346">
                  <c:v>576.66999999999996</c:v>
                </c:pt>
                <c:pt idx="347">
                  <c:v>578.32999999999947</c:v>
                </c:pt>
                <c:pt idx="348">
                  <c:v>580</c:v>
                </c:pt>
                <c:pt idx="349">
                  <c:v>581.66999999999996</c:v>
                </c:pt>
                <c:pt idx="350">
                  <c:v>583.32999999999947</c:v>
                </c:pt>
                <c:pt idx="351">
                  <c:v>585</c:v>
                </c:pt>
                <c:pt idx="352">
                  <c:v>586.66999999999996</c:v>
                </c:pt>
                <c:pt idx="353">
                  <c:v>588.32999999999947</c:v>
                </c:pt>
                <c:pt idx="354">
                  <c:v>590</c:v>
                </c:pt>
                <c:pt idx="355">
                  <c:v>591.66999999999996</c:v>
                </c:pt>
                <c:pt idx="356">
                  <c:v>593.32999999999947</c:v>
                </c:pt>
                <c:pt idx="357">
                  <c:v>595</c:v>
                </c:pt>
                <c:pt idx="358">
                  <c:v>596.66999999999996</c:v>
                </c:pt>
                <c:pt idx="359">
                  <c:v>598.32999999999947</c:v>
                </c:pt>
                <c:pt idx="360">
                  <c:v>600</c:v>
                </c:pt>
                <c:pt idx="361">
                  <c:v>601.66999999999996</c:v>
                </c:pt>
                <c:pt idx="362">
                  <c:v>603.32999999999947</c:v>
                </c:pt>
                <c:pt idx="363">
                  <c:v>605</c:v>
                </c:pt>
                <c:pt idx="364">
                  <c:v>606.66999999999996</c:v>
                </c:pt>
                <c:pt idx="365">
                  <c:v>608.32999999999947</c:v>
                </c:pt>
                <c:pt idx="366">
                  <c:v>610</c:v>
                </c:pt>
                <c:pt idx="367">
                  <c:v>611.66999999999996</c:v>
                </c:pt>
                <c:pt idx="368">
                  <c:v>613.32999999999947</c:v>
                </c:pt>
                <c:pt idx="369">
                  <c:v>615</c:v>
                </c:pt>
                <c:pt idx="370">
                  <c:v>616.66999999999996</c:v>
                </c:pt>
                <c:pt idx="371">
                  <c:v>618.32999999999947</c:v>
                </c:pt>
                <c:pt idx="372">
                  <c:v>620</c:v>
                </c:pt>
                <c:pt idx="373">
                  <c:v>621.66999999999996</c:v>
                </c:pt>
                <c:pt idx="374">
                  <c:v>623.32999999999947</c:v>
                </c:pt>
                <c:pt idx="375">
                  <c:v>625</c:v>
                </c:pt>
                <c:pt idx="376">
                  <c:v>626.66999999999996</c:v>
                </c:pt>
                <c:pt idx="377">
                  <c:v>628.32999999999947</c:v>
                </c:pt>
                <c:pt idx="378">
                  <c:v>630</c:v>
                </c:pt>
                <c:pt idx="379">
                  <c:v>631.66999999999996</c:v>
                </c:pt>
                <c:pt idx="380">
                  <c:v>633.32999999999947</c:v>
                </c:pt>
                <c:pt idx="381">
                  <c:v>635</c:v>
                </c:pt>
                <c:pt idx="382">
                  <c:v>636.66999999999996</c:v>
                </c:pt>
                <c:pt idx="383">
                  <c:v>638.32999999999947</c:v>
                </c:pt>
                <c:pt idx="384">
                  <c:v>640</c:v>
                </c:pt>
                <c:pt idx="385">
                  <c:v>641.66999999999996</c:v>
                </c:pt>
                <c:pt idx="386">
                  <c:v>643.32999999999947</c:v>
                </c:pt>
                <c:pt idx="387">
                  <c:v>645</c:v>
                </c:pt>
                <c:pt idx="388">
                  <c:v>646.66999999999996</c:v>
                </c:pt>
                <c:pt idx="389">
                  <c:v>648.32999999999947</c:v>
                </c:pt>
                <c:pt idx="390">
                  <c:v>650</c:v>
                </c:pt>
                <c:pt idx="391">
                  <c:v>651.66999999999996</c:v>
                </c:pt>
                <c:pt idx="392">
                  <c:v>653.32999999999947</c:v>
                </c:pt>
                <c:pt idx="393">
                  <c:v>655</c:v>
                </c:pt>
                <c:pt idx="394">
                  <c:v>656.67000000000053</c:v>
                </c:pt>
                <c:pt idx="395">
                  <c:v>658.32999999999947</c:v>
                </c:pt>
                <c:pt idx="396">
                  <c:v>660</c:v>
                </c:pt>
                <c:pt idx="397">
                  <c:v>661.67000000000053</c:v>
                </c:pt>
                <c:pt idx="398">
                  <c:v>663.32999999999947</c:v>
                </c:pt>
                <c:pt idx="399">
                  <c:v>665</c:v>
                </c:pt>
                <c:pt idx="400">
                  <c:v>666.67000000000053</c:v>
                </c:pt>
                <c:pt idx="401">
                  <c:v>668.32999999999947</c:v>
                </c:pt>
                <c:pt idx="402">
                  <c:v>670</c:v>
                </c:pt>
                <c:pt idx="403">
                  <c:v>671.67000000000053</c:v>
                </c:pt>
                <c:pt idx="404">
                  <c:v>673.32999999999947</c:v>
                </c:pt>
                <c:pt idx="405">
                  <c:v>675</c:v>
                </c:pt>
                <c:pt idx="406">
                  <c:v>676.67000000000053</c:v>
                </c:pt>
                <c:pt idx="407">
                  <c:v>678.32999999999947</c:v>
                </c:pt>
                <c:pt idx="408">
                  <c:v>680</c:v>
                </c:pt>
                <c:pt idx="409">
                  <c:v>681.67000000000053</c:v>
                </c:pt>
                <c:pt idx="410">
                  <c:v>683.32999999999947</c:v>
                </c:pt>
                <c:pt idx="411">
                  <c:v>685</c:v>
                </c:pt>
                <c:pt idx="412">
                  <c:v>686.67000000000053</c:v>
                </c:pt>
                <c:pt idx="413">
                  <c:v>688.32999999999947</c:v>
                </c:pt>
                <c:pt idx="414">
                  <c:v>690</c:v>
                </c:pt>
                <c:pt idx="415">
                  <c:v>691.67000000000053</c:v>
                </c:pt>
                <c:pt idx="416">
                  <c:v>693.32999999999947</c:v>
                </c:pt>
                <c:pt idx="417">
                  <c:v>695</c:v>
                </c:pt>
                <c:pt idx="418">
                  <c:v>696.67000000000053</c:v>
                </c:pt>
                <c:pt idx="419">
                  <c:v>698.32999999999947</c:v>
                </c:pt>
                <c:pt idx="420">
                  <c:v>700</c:v>
                </c:pt>
                <c:pt idx="421">
                  <c:v>701.67000000000053</c:v>
                </c:pt>
                <c:pt idx="422">
                  <c:v>703.32999999999947</c:v>
                </c:pt>
                <c:pt idx="423">
                  <c:v>705</c:v>
                </c:pt>
                <c:pt idx="424">
                  <c:v>706.67000000000053</c:v>
                </c:pt>
                <c:pt idx="425">
                  <c:v>708.32999999999947</c:v>
                </c:pt>
                <c:pt idx="426">
                  <c:v>710</c:v>
                </c:pt>
                <c:pt idx="427">
                  <c:v>711.67000000000053</c:v>
                </c:pt>
                <c:pt idx="428">
                  <c:v>713.32999999999947</c:v>
                </c:pt>
                <c:pt idx="429">
                  <c:v>715</c:v>
                </c:pt>
                <c:pt idx="430">
                  <c:v>716.67000000000053</c:v>
                </c:pt>
                <c:pt idx="431">
                  <c:v>718.32999999999947</c:v>
                </c:pt>
                <c:pt idx="432">
                  <c:v>720</c:v>
                </c:pt>
                <c:pt idx="433">
                  <c:v>721.67000000000053</c:v>
                </c:pt>
                <c:pt idx="434">
                  <c:v>723.32999999999947</c:v>
                </c:pt>
                <c:pt idx="435">
                  <c:v>725</c:v>
                </c:pt>
                <c:pt idx="436">
                  <c:v>726.67000000000053</c:v>
                </c:pt>
                <c:pt idx="437">
                  <c:v>728.32999999999947</c:v>
                </c:pt>
                <c:pt idx="438">
                  <c:v>730</c:v>
                </c:pt>
                <c:pt idx="439">
                  <c:v>731.67000000000053</c:v>
                </c:pt>
                <c:pt idx="440">
                  <c:v>733.32999999999947</c:v>
                </c:pt>
                <c:pt idx="441">
                  <c:v>735</c:v>
                </c:pt>
                <c:pt idx="442">
                  <c:v>736.67000000000053</c:v>
                </c:pt>
                <c:pt idx="443">
                  <c:v>738.32999999999947</c:v>
                </c:pt>
                <c:pt idx="444">
                  <c:v>740</c:v>
                </c:pt>
                <c:pt idx="445">
                  <c:v>741.67000000000053</c:v>
                </c:pt>
                <c:pt idx="446">
                  <c:v>743.32999999999947</c:v>
                </c:pt>
                <c:pt idx="447">
                  <c:v>745</c:v>
                </c:pt>
                <c:pt idx="448">
                  <c:v>746.67000000000053</c:v>
                </c:pt>
                <c:pt idx="449">
                  <c:v>748.32999999999947</c:v>
                </c:pt>
                <c:pt idx="450">
                  <c:v>750</c:v>
                </c:pt>
                <c:pt idx="451">
                  <c:v>751.67000000000053</c:v>
                </c:pt>
                <c:pt idx="452">
                  <c:v>753.32999999999947</c:v>
                </c:pt>
                <c:pt idx="453">
                  <c:v>755</c:v>
                </c:pt>
                <c:pt idx="454">
                  <c:v>756.67000000000053</c:v>
                </c:pt>
                <c:pt idx="455">
                  <c:v>758.32999999999947</c:v>
                </c:pt>
                <c:pt idx="456">
                  <c:v>760</c:v>
                </c:pt>
                <c:pt idx="457">
                  <c:v>761.67000000000053</c:v>
                </c:pt>
                <c:pt idx="458">
                  <c:v>763.32999999999947</c:v>
                </c:pt>
                <c:pt idx="459">
                  <c:v>765</c:v>
                </c:pt>
                <c:pt idx="460">
                  <c:v>766.67000000000053</c:v>
                </c:pt>
                <c:pt idx="461">
                  <c:v>768.32999999999947</c:v>
                </c:pt>
                <c:pt idx="462">
                  <c:v>770</c:v>
                </c:pt>
                <c:pt idx="463">
                  <c:v>771.67000000000053</c:v>
                </c:pt>
                <c:pt idx="464">
                  <c:v>773.32999999999947</c:v>
                </c:pt>
                <c:pt idx="465">
                  <c:v>775</c:v>
                </c:pt>
                <c:pt idx="466">
                  <c:v>776.67000000000053</c:v>
                </c:pt>
                <c:pt idx="467">
                  <c:v>778.32999999999947</c:v>
                </c:pt>
                <c:pt idx="468">
                  <c:v>780</c:v>
                </c:pt>
                <c:pt idx="469">
                  <c:v>781.67000000000053</c:v>
                </c:pt>
                <c:pt idx="470">
                  <c:v>783.32999999999947</c:v>
                </c:pt>
                <c:pt idx="471">
                  <c:v>785</c:v>
                </c:pt>
                <c:pt idx="472">
                  <c:v>786.67000000000053</c:v>
                </c:pt>
                <c:pt idx="473">
                  <c:v>788.32999999999947</c:v>
                </c:pt>
                <c:pt idx="474">
                  <c:v>790</c:v>
                </c:pt>
                <c:pt idx="475">
                  <c:v>791.67000000000053</c:v>
                </c:pt>
                <c:pt idx="476">
                  <c:v>793.32999999999947</c:v>
                </c:pt>
                <c:pt idx="477">
                  <c:v>795</c:v>
                </c:pt>
                <c:pt idx="478">
                  <c:v>796.67000000000053</c:v>
                </c:pt>
                <c:pt idx="479">
                  <c:v>798.32999999999947</c:v>
                </c:pt>
                <c:pt idx="480">
                  <c:v>800</c:v>
                </c:pt>
                <c:pt idx="481">
                  <c:v>801.67000000000053</c:v>
                </c:pt>
                <c:pt idx="482">
                  <c:v>803.32999999999947</c:v>
                </c:pt>
                <c:pt idx="483">
                  <c:v>805</c:v>
                </c:pt>
                <c:pt idx="484">
                  <c:v>806.67000000000053</c:v>
                </c:pt>
                <c:pt idx="485">
                  <c:v>808.32999999999947</c:v>
                </c:pt>
                <c:pt idx="486">
                  <c:v>810</c:v>
                </c:pt>
                <c:pt idx="487">
                  <c:v>811.67000000000053</c:v>
                </c:pt>
                <c:pt idx="488">
                  <c:v>813.32999999999947</c:v>
                </c:pt>
                <c:pt idx="489">
                  <c:v>815</c:v>
                </c:pt>
                <c:pt idx="490">
                  <c:v>816.67000000000053</c:v>
                </c:pt>
                <c:pt idx="491">
                  <c:v>818.32999999999947</c:v>
                </c:pt>
                <c:pt idx="492">
                  <c:v>820</c:v>
                </c:pt>
                <c:pt idx="493">
                  <c:v>821.67000000000053</c:v>
                </c:pt>
                <c:pt idx="494">
                  <c:v>823.32999999999947</c:v>
                </c:pt>
                <c:pt idx="495">
                  <c:v>825</c:v>
                </c:pt>
                <c:pt idx="496">
                  <c:v>826.67000000000053</c:v>
                </c:pt>
                <c:pt idx="497">
                  <c:v>828.32999999999947</c:v>
                </c:pt>
                <c:pt idx="498">
                  <c:v>830</c:v>
                </c:pt>
                <c:pt idx="499">
                  <c:v>831.67000000000053</c:v>
                </c:pt>
                <c:pt idx="500">
                  <c:v>833.32999999999947</c:v>
                </c:pt>
                <c:pt idx="501">
                  <c:v>835</c:v>
                </c:pt>
                <c:pt idx="502">
                  <c:v>836.67000000000053</c:v>
                </c:pt>
                <c:pt idx="503">
                  <c:v>838.32999999999947</c:v>
                </c:pt>
                <c:pt idx="504">
                  <c:v>840</c:v>
                </c:pt>
                <c:pt idx="505">
                  <c:v>841.67000000000053</c:v>
                </c:pt>
                <c:pt idx="506">
                  <c:v>843.32999999999947</c:v>
                </c:pt>
                <c:pt idx="507">
                  <c:v>845</c:v>
                </c:pt>
                <c:pt idx="508">
                  <c:v>846.67000000000053</c:v>
                </c:pt>
                <c:pt idx="509">
                  <c:v>848.32999999999947</c:v>
                </c:pt>
                <c:pt idx="510">
                  <c:v>850</c:v>
                </c:pt>
                <c:pt idx="511">
                  <c:v>851.67000000000053</c:v>
                </c:pt>
                <c:pt idx="512">
                  <c:v>853.32999999999947</c:v>
                </c:pt>
                <c:pt idx="513">
                  <c:v>855</c:v>
                </c:pt>
                <c:pt idx="514">
                  <c:v>856.67000000000053</c:v>
                </c:pt>
                <c:pt idx="515">
                  <c:v>858.32999999999947</c:v>
                </c:pt>
                <c:pt idx="516">
                  <c:v>860</c:v>
                </c:pt>
                <c:pt idx="517">
                  <c:v>861.67000000000053</c:v>
                </c:pt>
                <c:pt idx="518">
                  <c:v>863.32999999999947</c:v>
                </c:pt>
                <c:pt idx="519">
                  <c:v>865</c:v>
                </c:pt>
                <c:pt idx="520">
                  <c:v>866.67000000000053</c:v>
                </c:pt>
                <c:pt idx="521">
                  <c:v>868.32999999999947</c:v>
                </c:pt>
                <c:pt idx="522">
                  <c:v>870</c:v>
                </c:pt>
                <c:pt idx="523">
                  <c:v>871.67000000000053</c:v>
                </c:pt>
                <c:pt idx="524">
                  <c:v>873.32999999999947</c:v>
                </c:pt>
                <c:pt idx="525">
                  <c:v>875</c:v>
                </c:pt>
                <c:pt idx="526">
                  <c:v>876.67000000000053</c:v>
                </c:pt>
                <c:pt idx="527">
                  <c:v>878.32999999999947</c:v>
                </c:pt>
                <c:pt idx="528">
                  <c:v>880</c:v>
                </c:pt>
                <c:pt idx="529">
                  <c:v>881.67000000000053</c:v>
                </c:pt>
                <c:pt idx="530">
                  <c:v>883.32999999999947</c:v>
                </c:pt>
                <c:pt idx="531">
                  <c:v>885</c:v>
                </c:pt>
                <c:pt idx="532">
                  <c:v>886.67000000000053</c:v>
                </c:pt>
                <c:pt idx="533">
                  <c:v>888.32999999999947</c:v>
                </c:pt>
                <c:pt idx="534">
                  <c:v>890</c:v>
                </c:pt>
                <c:pt idx="535">
                  <c:v>891.67000000000053</c:v>
                </c:pt>
                <c:pt idx="536">
                  <c:v>893.32999999999947</c:v>
                </c:pt>
                <c:pt idx="537">
                  <c:v>895</c:v>
                </c:pt>
                <c:pt idx="538">
                  <c:v>896.67000000000053</c:v>
                </c:pt>
                <c:pt idx="539">
                  <c:v>898.32999999999947</c:v>
                </c:pt>
                <c:pt idx="540">
                  <c:v>900</c:v>
                </c:pt>
                <c:pt idx="541">
                  <c:v>901.67000000000053</c:v>
                </c:pt>
                <c:pt idx="542">
                  <c:v>903.32999999999947</c:v>
                </c:pt>
                <c:pt idx="543">
                  <c:v>905</c:v>
                </c:pt>
                <c:pt idx="544">
                  <c:v>906.67000000000053</c:v>
                </c:pt>
                <c:pt idx="545">
                  <c:v>908.32999999999947</c:v>
                </c:pt>
                <c:pt idx="546">
                  <c:v>910</c:v>
                </c:pt>
                <c:pt idx="547">
                  <c:v>911.67000000000053</c:v>
                </c:pt>
                <c:pt idx="548">
                  <c:v>913.32999999999947</c:v>
                </c:pt>
                <c:pt idx="549">
                  <c:v>915</c:v>
                </c:pt>
                <c:pt idx="550">
                  <c:v>916.67000000000053</c:v>
                </c:pt>
                <c:pt idx="551">
                  <c:v>918.32999999999947</c:v>
                </c:pt>
                <c:pt idx="552">
                  <c:v>920</c:v>
                </c:pt>
                <c:pt idx="553">
                  <c:v>921.67000000000053</c:v>
                </c:pt>
                <c:pt idx="554">
                  <c:v>923.32999999999947</c:v>
                </c:pt>
                <c:pt idx="555">
                  <c:v>925</c:v>
                </c:pt>
                <c:pt idx="556">
                  <c:v>926.67000000000053</c:v>
                </c:pt>
                <c:pt idx="557">
                  <c:v>928.32999999999947</c:v>
                </c:pt>
                <c:pt idx="558">
                  <c:v>930</c:v>
                </c:pt>
                <c:pt idx="559">
                  <c:v>931.67000000000053</c:v>
                </c:pt>
                <c:pt idx="560">
                  <c:v>933.32999999999947</c:v>
                </c:pt>
                <c:pt idx="561">
                  <c:v>935</c:v>
                </c:pt>
                <c:pt idx="562">
                  <c:v>936.67000000000053</c:v>
                </c:pt>
                <c:pt idx="563">
                  <c:v>938.32999999999947</c:v>
                </c:pt>
                <c:pt idx="564">
                  <c:v>940</c:v>
                </c:pt>
                <c:pt idx="565">
                  <c:v>941.67000000000053</c:v>
                </c:pt>
                <c:pt idx="566">
                  <c:v>943.32999999999947</c:v>
                </c:pt>
                <c:pt idx="567">
                  <c:v>945</c:v>
                </c:pt>
                <c:pt idx="568">
                  <c:v>946.67000000000053</c:v>
                </c:pt>
                <c:pt idx="569">
                  <c:v>948.32999999999947</c:v>
                </c:pt>
                <c:pt idx="570">
                  <c:v>950</c:v>
                </c:pt>
                <c:pt idx="571">
                  <c:v>951.67000000000053</c:v>
                </c:pt>
                <c:pt idx="572">
                  <c:v>953.32999999999947</c:v>
                </c:pt>
                <c:pt idx="573">
                  <c:v>955</c:v>
                </c:pt>
                <c:pt idx="574">
                  <c:v>956.67000000000053</c:v>
                </c:pt>
                <c:pt idx="575">
                  <c:v>958.32999999999947</c:v>
                </c:pt>
                <c:pt idx="576">
                  <c:v>960</c:v>
                </c:pt>
                <c:pt idx="577">
                  <c:v>961.67000000000053</c:v>
                </c:pt>
                <c:pt idx="578">
                  <c:v>963.32999999999947</c:v>
                </c:pt>
                <c:pt idx="579">
                  <c:v>965</c:v>
                </c:pt>
                <c:pt idx="580">
                  <c:v>966.67000000000053</c:v>
                </c:pt>
                <c:pt idx="581">
                  <c:v>968.32999999999947</c:v>
                </c:pt>
                <c:pt idx="582">
                  <c:v>970</c:v>
                </c:pt>
                <c:pt idx="583">
                  <c:v>971.67000000000053</c:v>
                </c:pt>
                <c:pt idx="584">
                  <c:v>973.32999999999947</c:v>
                </c:pt>
                <c:pt idx="585">
                  <c:v>975</c:v>
                </c:pt>
                <c:pt idx="586">
                  <c:v>976.67000000000053</c:v>
                </c:pt>
                <c:pt idx="587">
                  <c:v>978.32999999999947</c:v>
                </c:pt>
                <c:pt idx="588">
                  <c:v>980</c:v>
                </c:pt>
                <c:pt idx="589">
                  <c:v>981.67000000000053</c:v>
                </c:pt>
                <c:pt idx="590">
                  <c:v>983.32999999999947</c:v>
                </c:pt>
                <c:pt idx="591">
                  <c:v>985</c:v>
                </c:pt>
                <c:pt idx="592">
                  <c:v>986.67000000000053</c:v>
                </c:pt>
                <c:pt idx="593">
                  <c:v>988.32999999999947</c:v>
                </c:pt>
                <c:pt idx="594">
                  <c:v>990</c:v>
                </c:pt>
                <c:pt idx="595">
                  <c:v>991.67000000000053</c:v>
                </c:pt>
                <c:pt idx="596">
                  <c:v>993.32999999999947</c:v>
                </c:pt>
                <c:pt idx="597">
                  <c:v>995</c:v>
                </c:pt>
                <c:pt idx="598">
                  <c:v>996.67000000000053</c:v>
                </c:pt>
                <c:pt idx="599">
                  <c:v>998.32999999999947</c:v>
                </c:pt>
                <c:pt idx="600">
                  <c:v>1000</c:v>
                </c:pt>
                <c:pt idx="601">
                  <c:v>1001.6700000000005</c:v>
                </c:pt>
                <c:pt idx="602">
                  <c:v>1003.3299999999994</c:v>
                </c:pt>
                <c:pt idx="603">
                  <c:v>1005</c:v>
                </c:pt>
                <c:pt idx="604">
                  <c:v>1006.6700000000005</c:v>
                </c:pt>
                <c:pt idx="605">
                  <c:v>1008.3299999999994</c:v>
                </c:pt>
                <c:pt idx="606">
                  <c:v>1010</c:v>
                </c:pt>
                <c:pt idx="607">
                  <c:v>1011.6700000000005</c:v>
                </c:pt>
                <c:pt idx="608">
                  <c:v>1013.3299999999994</c:v>
                </c:pt>
                <c:pt idx="609">
                  <c:v>1015</c:v>
                </c:pt>
                <c:pt idx="610">
                  <c:v>1016.6700000000005</c:v>
                </c:pt>
                <c:pt idx="611">
                  <c:v>1018.3299999999994</c:v>
                </c:pt>
                <c:pt idx="612">
                  <c:v>1020</c:v>
                </c:pt>
                <c:pt idx="613">
                  <c:v>1021.6700000000005</c:v>
                </c:pt>
                <c:pt idx="614">
                  <c:v>1023.3299999999994</c:v>
                </c:pt>
                <c:pt idx="615">
                  <c:v>1025</c:v>
                </c:pt>
                <c:pt idx="616">
                  <c:v>1026.6699999999998</c:v>
                </c:pt>
                <c:pt idx="617">
                  <c:v>1028.33</c:v>
                </c:pt>
                <c:pt idx="618">
                  <c:v>1030</c:v>
                </c:pt>
                <c:pt idx="619">
                  <c:v>1031.6699999999998</c:v>
                </c:pt>
                <c:pt idx="620">
                  <c:v>1033.33</c:v>
                </c:pt>
                <c:pt idx="621">
                  <c:v>1035</c:v>
                </c:pt>
                <c:pt idx="622">
                  <c:v>1036.6699999999998</c:v>
                </c:pt>
                <c:pt idx="623">
                  <c:v>1038.33</c:v>
                </c:pt>
                <c:pt idx="624">
                  <c:v>1040</c:v>
                </c:pt>
                <c:pt idx="625">
                  <c:v>1041.6699999999998</c:v>
                </c:pt>
                <c:pt idx="626">
                  <c:v>1043.33</c:v>
                </c:pt>
                <c:pt idx="627">
                  <c:v>1045</c:v>
                </c:pt>
                <c:pt idx="628">
                  <c:v>1046.6699999999998</c:v>
                </c:pt>
                <c:pt idx="629">
                  <c:v>1048.33</c:v>
                </c:pt>
                <c:pt idx="630">
                  <c:v>1050</c:v>
                </c:pt>
                <c:pt idx="631">
                  <c:v>1051.6699999999998</c:v>
                </c:pt>
                <c:pt idx="632">
                  <c:v>1053.33</c:v>
                </c:pt>
                <c:pt idx="633">
                  <c:v>1055</c:v>
                </c:pt>
                <c:pt idx="634">
                  <c:v>1056.6699999999998</c:v>
                </c:pt>
                <c:pt idx="635">
                  <c:v>1058.33</c:v>
                </c:pt>
                <c:pt idx="636">
                  <c:v>1060</c:v>
                </c:pt>
                <c:pt idx="637">
                  <c:v>1061.6699999999998</c:v>
                </c:pt>
                <c:pt idx="638">
                  <c:v>1063.33</c:v>
                </c:pt>
                <c:pt idx="639">
                  <c:v>1065</c:v>
                </c:pt>
                <c:pt idx="640">
                  <c:v>1066.6699999999998</c:v>
                </c:pt>
                <c:pt idx="641">
                  <c:v>1068.33</c:v>
                </c:pt>
                <c:pt idx="642">
                  <c:v>1070</c:v>
                </c:pt>
                <c:pt idx="643">
                  <c:v>1071.6699999999998</c:v>
                </c:pt>
                <c:pt idx="644">
                  <c:v>1073.33</c:v>
                </c:pt>
                <c:pt idx="645">
                  <c:v>1075</c:v>
                </c:pt>
                <c:pt idx="646">
                  <c:v>1076.6699999999998</c:v>
                </c:pt>
                <c:pt idx="647">
                  <c:v>1078.33</c:v>
                </c:pt>
                <c:pt idx="648">
                  <c:v>1080</c:v>
                </c:pt>
                <c:pt idx="649">
                  <c:v>1081.6699999999998</c:v>
                </c:pt>
                <c:pt idx="650">
                  <c:v>1083.33</c:v>
                </c:pt>
                <c:pt idx="651">
                  <c:v>1085</c:v>
                </c:pt>
                <c:pt idx="652">
                  <c:v>1086.6699999999998</c:v>
                </c:pt>
                <c:pt idx="653">
                  <c:v>1088.33</c:v>
                </c:pt>
                <c:pt idx="654">
                  <c:v>1090</c:v>
                </c:pt>
                <c:pt idx="655">
                  <c:v>1091.6699999999998</c:v>
                </c:pt>
                <c:pt idx="656">
                  <c:v>1093.33</c:v>
                </c:pt>
                <c:pt idx="657">
                  <c:v>1095</c:v>
                </c:pt>
                <c:pt idx="658">
                  <c:v>1096.6699999999998</c:v>
                </c:pt>
                <c:pt idx="659">
                  <c:v>1098.33</c:v>
                </c:pt>
                <c:pt idx="660">
                  <c:v>1100</c:v>
                </c:pt>
                <c:pt idx="661">
                  <c:v>1101.6699999999998</c:v>
                </c:pt>
                <c:pt idx="662">
                  <c:v>1103.33</c:v>
                </c:pt>
                <c:pt idx="663">
                  <c:v>1105</c:v>
                </c:pt>
                <c:pt idx="664">
                  <c:v>1106.6699999999998</c:v>
                </c:pt>
                <c:pt idx="665">
                  <c:v>1108.33</c:v>
                </c:pt>
                <c:pt idx="666">
                  <c:v>1110</c:v>
                </c:pt>
                <c:pt idx="667">
                  <c:v>1111.6699999999998</c:v>
                </c:pt>
                <c:pt idx="668">
                  <c:v>1113.33</c:v>
                </c:pt>
                <c:pt idx="669">
                  <c:v>1115</c:v>
                </c:pt>
                <c:pt idx="670">
                  <c:v>1116.6699999999998</c:v>
                </c:pt>
                <c:pt idx="671">
                  <c:v>1118.33</c:v>
                </c:pt>
                <c:pt idx="672">
                  <c:v>1120</c:v>
                </c:pt>
                <c:pt idx="673">
                  <c:v>1121.6699999999998</c:v>
                </c:pt>
                <c:pt idx="674">
                  <c:v>1123.33</c:v>
                </c:pt>
                <c:pt idx="675">
                  <c:v>1125</c:v>
                </c:pt>
                <c:pt idx="676">
                  <c:v>1126.6699999999998</c:v>
                </c:pt>
                <c:pt idx="677">
                  <c:v>1128.33</c:v>
                </c:pt>
                <c:pt idx="678">
                  <c:v>1130</c:v>
                </c:pt>
                <c:pt idx="679">
                  <c:v>1131.6699999999998</c:v>
                </c:pt>
                <c:pt idx="680">
                  <c:v>1133.33</c:v>
                </c:pt>
                <c:pt idx="681">
                  <c:v>1135</c:v>
                </c:pt>
                <c:pt idx="682">
                  <c:v>1136.6699999999998</c:v>
                </c:pt>
                <c:pt idx="683">
                  <c:v>1138.33</c:v>
                </c:pt>
                <c:pt idx="684">
                  <c:v>1140</c:v>
                </c:pt>
                <c:pt idx="685">
                  <c:v>1141.6699999999998</c:v>
                </c:pt>
                <c:pt idx="686">
                  <c:v>1143.33</c:v>
                </c:pt>
                <c:pt idx="687">
                  <c:v>1145</c:v>
                </c:pt>
                <c:pt idx="688">
                  <c:v>1146.6699999999998</c:v>
                </c:pt>
                <c:pt idx="689">
                  <c:v>1148.33</c:v>
                </c:pt>
                <c:pt idx="690">
                  <c:v>1150</c:v>
                </c:pt>
                <c:pt idx="691">
                  <c:v>1151.6699999999998</c:v>
                </c:pt>
                <c:pt idx="692">
                  <c:v>1153.33</c:v>
                </c:pt>
                <c:pt idx="693">
                  <c:v>1155</c:v>
                </c:pt>
                <c:pt idx="694">
                  <c:v>1156.6699999999998</c:v>
                </c:pt>
                <c:pt idx="695">
                  <c:v>1158.33</c:v>
                </c:pt>
                <c:pt idx="696">
                  <c:v>1160</c:v>
                </c:pt>
                <c:pt idx="697">
                  <c:v>1161.6699999999998</c:v>
                </c:pt>
                <c:pt idx="698">
                  <c:v>1163.33</c:v>
                </c:pt>
                <c:pt idx="699">
                  <c:v>1165</c:v>
                </c:pt>
                <c:pt idx="700">
                  <c:v>1166.6699999999998</c:v>
                </c:pt>
                <c:pt idx="701">
                  <c:v>1168.33</c:v>
                </c:pt>
                <c:pt idx="702">
                  <c:v>1170</c:v>
                </c:pt>
                <c:pt idx="703">
                  <c:v>1171.6699999999998</c:v>
                </c:pt>
                <c:pt idx="704">
                  <c:v>1173.33</c:v>
                </c:pt>
                <c:pt idx="705">
                  <c:v>1175</c:v>
                </c:pt>
                <c:pt idx="706">
                  <c:v>1176.6699999999998</c:v>
                </c:pt>
                <c:pt idx="707">
                  <c:v>1178.33</c:v>
                </c:pt>
                <c:pt idx="708">
                  <c:v>1180</c:v>
                </c:pt>
                <c:pt idx="709">
                  <c:v>1181.6699999999998</c:v>
                </c:pt>
                <c:pt idx="710">
                  <c:v>1183.33</c:v>
                </c:pt>
                <c:pt idx="711">
                  <c:v>1185</c:v>
                </c:pt>
                <c:pt idx="712">
                  <c:v>1186.6699999999998</c:v>
                </c:pt>
                <c:pt idx="713">
                  <c:v>1188.33</c:v>
                </c:pt>
                <c:pt idx="714">
                  <c:v>1190</c:v>
                </c:pt>
                <c:pt idx="715">
                  <c:v>1191.6699999999998</c:v>
                </c:pt>
                <c:pt idx="716">
                  <c:v>1193.33</c:v>
                </c:pt>
                <c:pt idx="717">
                  <c:v>1195</c:v>
                </c:pt>
                <c:pt idx="718">
                  <c:v>1196.6699999999998</c:v>
                </c:pt>
                <c:pt idx="719">
                  <c:v>1198.33</c:v>
                </c:pt>
                <c:pt idx="720">
                  <c:v>1200</c:v>
                </c:pt>
                <c:pt idx="721">
                  <c:v>1201.6699999999998</c:v>
                </c:pt>
                <c:pt idx="722">
                  <c:v>1203.33</c:v>
                </c:pt>
                <c:pt idx="723">
                  <c:v>1205</c:v>
                </c:pt>
                <c:pt idx="724">
                  <c:v>1206.6699999999998</c:v>
                </c:pt>
                <c:pt idx="725">
                  <c:v>1208.33</c:v>
                </c:pt>
                <c:pt idx="726">
                  <c:v>1210</c:v>
                </c:pt>
                <c:pt idx="727">
                  <c:v>1211.6699999999998</c:v>
                </c:pt>
                <c:pt idx="728">
                  <c:v>1213.33</c:v>
                </c:pt>
                <c:pt idx="729">
                  <c:v>1215</c:v>
                </c:pt>
                <c:pt idx="730">
                  <c:v>1216.6699999999998</c:v>
                </c:pt>
                <c:pt idx="731">
                  <c:v>1218.33</c:v>
                </c:pt>
                <c:pt idx="732">
                  <c:v>1220</c:v>
                </c:pt>
                <c:pt idx="733">
                  <c:v>1221.6699999999998</c:v>
                </c:pt>
                <c:pt idx="734">
                  <c:v>1223.33</c:v>
                </c:pt>
                <c:pt idx="735">
                  <c:v>1225</c:v>
                </c:pt>
                <c:pt idx="736">
                  <c:v>1226.6699999999998</c:v>
                </c:pt>
                <c:pt idx="737">
                  <c:v>1228.33</c:v>
                </c:pt>
                <c:pt idx="738">
                  <c:v>1230</c:v>
                </c:pt>
                <c:pt idx="739">
                  <c:v>1231.6699999999998</c:v>
                </c:pt>
                <c:pt idx="740">
                  <c:v>1233.33</c:v>
                </c:pt>
                <c:pt idx="741">
                  <c:v>1235</c:v>
                </c:pt>
                <c:pt idx="742">
                  <c:v>1236.6699999999998</c:v>
                </c:pt>
                <c:pt idx="743">
                  <c:v>1238.33</c:v>
                </c:pt>
                <c:pt idx="744">
                  <c:v>1240</c:v>
                </c:pt>
                <c:pt idx="745">
                  <c:v>1241.6699999999998</c:v>
                </c:pt>
                <c:pt idx="746">
                  <c:v>1243.33</c:v>
                </c:pt>
                <c:pt idx="747">
                  <c:v>1245</c:v>
                </c:pt>
                <c:pt idx="748">
                  <c:v>1246.6699999999998</c:v>
                </c:pt>
                <c:pt idx="749">
                  <c:v>1248.33</c:v>
                </c:pt>
                <c:pt idx="750">
                  <c:v>1250</c:v>
                </c:pt>
                <c:pt idx="751">
                  <c:v>1251.6699999999998</c:v>
                </c:pt>
                <c:pt idx="752">
                  <c:v>1253.33</c:v>
                </c:pt>
                <c:pt idx="753">
                  <c:v>1255</c:v>
                </c:pt>
                <c:pt idx="754">
                  <c:v>1256.6699999999998</c:v>
                </c:pt>
                <c:pt idx="755">
                  <c:v>1258.33</c:v>
                </c:pt>
                <c:pt idx="756">
                  <c:v>1260</c:v>
                </c:pt>
                <c:pt idx="757">
                  <c:v>1261.6699999999998</c:v>
                </c:pt>
                <c:pt idx="758">
                  <c:v>1263.33</c:v>
                </c:pt>
                <c:pt idx="759">
                  <c:v>1265</c:v>
                </c:pt>
                <c:pt idx="760">
                  <c:v>1266.6699999999998</c:v>
                </c:pt>
                <c:pt idx="761">
                  <c:v>1268.33</c:v>
                </c:pt>
                <c:pt idx="762">
                  <c:v>1270</c:v>
                </c:pt>
                <c:pt idx="763">
                  <c:v>1271.6699999999998</c:v>
                </c:pt>
                <c:pt idx="764">
                  <c:v>1273.33</c:v>
                </c:pt>
                <c:pt idx="765">
                  <c:v>1275</c:v>
                </c:pt>
                <c:pt idx="766">
                  <c:v>1276.6699999999998</c:v>
                </c:pt>
                <c:pt idx="767">
                  <c:v>1278.33</c:v>
                </c:pt>
                <c:pt idx="768">
                  <c:v>1280</c:v>
                </c:pt>
                <c:pt idx="769">
                  <c:v>1281.6699999999998</c:v>
                </c:pt>
                <c:pt idx="770">
                  <c:v>1283.33</c:v>
                </c:pt>
                <c:pt idx="771">
                  <c:v>1285</c:v>
                </c:pt>
                <c:pt idx="772">
                  <c:v>1286.6699999999998</c:v>
                </c:pt>
                <c:pt idx="773">
                  <c:v>1288.33</c:v>
                </c:pt>
                <c:pt idx="774">
                  <c:v>1290</c:v>
                </c:pt>
                <c:pt idx="775">
                  <c:v>1291.6699999999998</c:v>
                </c:pt>
                <c:pt idx="776">
                  <c:v>1293.33</c:v>
                </c:pt>
                <c:pt idx="777">
                  <c:v>1295</c:v>
                </c:pt>
                <c:pt idx="778">
                  <c:v>1296.6699999999998</c:v>
                </c:pt>
                <c:pt idx="779">
                  <c:v>1298.33</c:v>
                </c:pt>
                <c:pt idx="780">
                  <c:v>1300</c:v>
                </c:pt>
                <c:pt idx="781">
                  <c:v>1301.6699999999998</c:v>
                </c:pt>
                <c:pt idx="782">
                  <c:v>1303.33</c:v>
                </c:pt>
                <c:pt idx="783">
                  <c:v>1305</c:v>
                </c:pt>
                <c:pt idx="784">
                  <c:v>1306.6699999999998</c:v>
                </c:pt>
                <c:pt idx="785">
                  <c:v>1308.33</c:v>
                </c:pt>
                <c:pt idx="786">
                  <c:v>1310</c:v>
                </c:pt>
                <c:pt idx="787">
                  <c:v>1311.6699999999998</c:v>
                </c:pt>
                <c:pt idx="788">
                  <c:v>1313.33</c:v>
                </c:pt>
                <c:pt idx="789">
                  <c:v>1315</c:v>
                </c:pt>
                <c:pt idx="790">
                  <c:v>1316.6699999999998</c:v>
                </c:pt>
                <c:pt idx="791">
                  <c:v>1318.33</c:v>
                </c:pt>
                <c:pt idx="792">
                  <c:v>1320</c:v>
                </c:pt>
                <c:pt idx="793">
                  <c:v>1321.6699999999998</c:v>
                </c:pt>
                <c:pt idx="794">
                  <c:v>1323.33</c:v>
                </c:pt>
                <c:pt idx="795">
                  <c:v>1325</c:v>
                </c:pt>
                <c:pt idx="796">
                  <c:v>1326.6699999999998</c:v>
                </c:pt>
                <c:pt idx="797">
                  <c:v>1328.33</c:v>
                </c:pt>
                <c:pt idx="798">
                  <c:v>1330</c:v>
                </c:pt>
                <c:pt idx="799">
                  <c:v>1331.6699999999998</c:v>
                </c:pt>
                <c:pt idx="800">
                  <c:v>1333.33</c:v>
                </c:pt>
                <c:pt idx="801">
                  <c:v>1335</c:v>
                </c:pt>
                <c:pt idx="802">
                  <c:v>1336.6699999999998</c:v>
                </c:pt>
                <c:pt idx="803">
                  <c:v>1338.33</c:v>
                </c:pt>
                <c:pt idx="804">
                  <c:v>1340</c:v>
                </c:pt>
                <c:pt idx="805">
                  <c:v>1341.6699999999998</c:v>
                </c:pt>
                <c:pt idx="806">
                  <c:v>1343.33</c:v>
                </c:pt>
                <c:pt idx="807">
                  <c:v>1345</c:v>
                </c:pt>
                <c:pt idx="808">
                  <c:v>1346.6699999999998</c:v>
                </c:pt>
                <c:pt idx="809">
                  <c:v>1348.33</c:v>
                </c:pt>
                <c:pt idx="810">
                  <c:v>1350</c:v>
                </c:pt>
                <c:pt idx="811">
                  <c:v>1351.6699999999998</c:v>
                </c:pt>
                <c:pt idx="812">
                  <c:v>1353.33</c:v>
                </c:pt>
                <c:pt idx="813">
                  <c:v>1355</c:v>
                </c:pt>
                <c:pt idx="814">
                  <c:v>1356.6699999999998</c:v>
                </c:pt>
                <c:pt idx="815">
                  <c:v>1358.33</c:v>
                </c:pt>
                <c:pt idx="816">
                  <c:v>1360</c:v>
                </c:pt>
                <c:pt idx="817">
                  <c:v>1361.6699999999998</c:v>
                </c:pt>
                <c:pt idx="818">
                  <c:v>1363.33</c:v>
                </c:pt>
                <c:pt idx="819">
                  <c:v>1365</c:v>
                </c:pt>
                <c:pt idx="820">
                  <c:v>1366.6699999999998</c:v>
                </c:pt>
                <c:pt idx="821">
                  <c:v>1368.33</c:v>
                </c:pt>
                <c:pt idx="822">
                  <c:v>1370</c:v>
                </c:pt>
                <c:pt idx="823">
                  <c:v>1371.6699999999998</c:v>
                </c:pt>
                <c:pt idx="824">
                  <c:v>1373.33</c:v>
                </c:pt>
                <c:pt idx="825">
                  <c:v>1375</c:v>
                </c:pt>
                <c:pt idx="826">
                  <c:v>1376.6699999999998</c:v>
                </c:pt>
                <c:pt idx="827">
                  <c:v>1378.33</c:v>
                </c:pt>
                <c:pt idx="828">
                  <c:v>1380</c:v>
                </c:pt>
                <c:pt idx="829">
                  <c:v>1381.6699999999998</c:v>
                </c:pt>
                <c:pt idx="830">
                  <c:v>1383.33</c:v>
                </c:pt>
                <c:pt idx="831">
                  <c:v>1385</c:v>
                </c:pt>
                <c:pt idx="832">
                  <c:v>1386.6699999999998</c:v>
                </c:pt>
                <c:pt idx="833">
                  <c:v>1388.33</c:v>
                </c:pt>
                <c:pt idx="834">
                  <c:v>1390</c:v>
                </c:pt>
                <c:pt idx="835">
                  <c:v>1391.6699999999998</c:v>
                </c:pt>
                <c:pt idx="836">
                  <c:v>1393.33</c:v>
                </c:pt>
                <c:pt idx="837">
                  <c:v>1395</c:v>
                </c:pt>
                <c:pt idx="838">
                  <c:v>1396.6699999999998</c:v>
                </c:pt>
                <c:pt idx="839">
                  <c:v>1398.33</c:v>
                </c:pt>
                <c:pt idx="840">
                  <c:v>1400</c:v>
                </c:pt>
              </c:numCache>
            </c:numRef>
          </c:xVal>
          <c:yVal>
            <c:numRef>
              <c:f>Munka2!$C$1:$C$841</c:f>
              <c:numCache>
                <c:formatCode>General</c:formatCode>
                <c:ptCount val="841"/>
                <c:pt idx="59">
                  <c:v>871.94999999999948</c:v>
                </c:pt>
                <c:pt idx="60">
                  <c:v>871.94999999999948</c:v>
                </c:pt>
                <c:pt idx="61">
                  <c:v>871.94999999999948</c:v>
                </c:pt>
                <c:pt idx="62">
                  <c:v>871.94999999999948</c:v>
                </c:pt>
                <c:pt idx="63">
                  <c:v>871.94999999999948</c:v>
                </c:pt>
                <c:pt idx="64">
                  <c:v>871.94999999999948</c:v>
                </c:pt>
                <c:pt idx="65">
                  <c:v>871.94999999999948</c:v>
                </c:pt>
                <c:pt idx="66">
                  <c:v>871.94999999999948</c:v>
                </c:pt>
                <c:pt idx="67">
                  <c:v>871.94999999999948</c:v>
                </c:pt>
                <c:pt idx="68">
                  <c:v>871.94999999999948</c:v>
                </c:pt>
                <c:pt idx="69">
                  <c:v>871.94999999999948</c:v>
                </c:pt>
                <c:pt idx="70">
                  <c:v>871.94999999999948</c:v>
                </c:pt>
                <c:pt idx="71">
                  <c:v>871.94999999999948</c:v>
                </c:pt>
                <c:pt idx="72">
                  <c:v>871.94999999999948</c:v>
                </c:pt>
                <c:pt idx="73">
                  <c:v>871.94999999999948</c:v>
                </c:pt>
                <c:pt idx="74">
                  <c:v>871.94999999999948</c:v>
                </c:pt>
                <c:pt idx="75">
                  <c:v>871.94999999999948</c:v>
                </c:pt>
                <c:pt idx="76">
                  <c:v>871.94999999999948</c:v>
                </c:pt>
                <c:pt idx="77">
                  <c:v>871.94999999999948</c:v>
                </c:pt>
                <c:pt idx="78">
                  <c:v>871.94999999999948</c:v>
                </c:pt>
                <c:pt idx="79">
                  <c:v>871.94999999999948</c:v>
                </c:pt>
                <c:pt idx="80">
                  <c:v>871.94999999999948</c:v>
                </c:pt>
                <c:pt idx="81">
                  <c:v>871.94999999999948</c:v>
                </c:pt>
                <c:pt idx="82">
                  <c:v>871.94999999999948</c:v>
                </c:pt>
                <c:pt idx="83">
                  <c:v>871.94999999999948</c:v>
                </c:pt>
                <c:pt idx="84">
                  <c:v>871.94999999999948</c:v>
                </c:pt>
                <c:pt idx="85">
                  <c:v>871.94999999999948</c:v>
                </c:pt>
                <c:pt idx="86">
                  <c:v>871.94999999999948</c:v>
                </c:pt>
                <c:pt idx="87">
                  <c:v>871.94999999999948</c:v>
                </c:pt>
                <c:pt idx="88">
                  <c:v>871.94999999999948</c:v>
                </c:pt>
                <c:pt idx="89">
                  <c:v>871.94999999999948</c:v>
                </c:pt>
                <c:pt idx="90">
                  <c:v>871.94999999999948</c:v>
                </c:pt>
                <c:pt idx="91">
                  <c:v>871.94999999999948</c:v>
                </c:pt>
                <c:pt idx="92">
                  <c:v>871.94999999999948</c:v>
                </c:pt>
                <c:pt idx="93">
                  <c:v>871.94999999999948</c:v>
                </c:pt>
                <c:pt idx="94">
                  <c:v>871.94999999999948</c:v>
                </c:pt>
                <c:pt idx="95">
                  <c:v>871.94999999999948</c:v>
                </c:pt>
                <c:pt idx="96">
                  <c:v>871.94999999999948</c:v>
                </c:pt>
                <c:pt idx="97">
                  <c:v>871.94999999999948</c:v>
                </c:pt>
                <c:pt idx="98">
                  <c:v>871.94999999999948</c:v>
                </c:pt>
                <c:pt idx="99">
                  <c:v>871.94999999999948</c:v>
                </c:pt>
                <c:pt idx="100">
                  <c:v>871.94999999999948</c:v>
                </c:pt>
                <c:pt idx="101">
                  <c:v>871.94999999999948</c:v>
                </c:pt>
                <c:pt idx="102">
                  <c:v>871.94999999999948</c:v>
                </c:pt>
                <c:pt idx="103">
                  <c:v>871.94999999999948</c:v>
                </c:pt>
                <c:pt idx="104">
                  <c:v>871.94999999999948</c:v>
                </c:pt>
                <c:pt idx="105">
                  <c:v>871.94999999999948</c:v>
                </c:pt>
                <c:pt idx="106">
                  <c:v>871.94999999999948</c:v>
                </c:pt>
                <c:pt idx="107">
                  <c:v>871.94999999999948</c:v>
                </c:pt>
                <c:pt idx="108">
                  <c:v>871.94999999999948</c:v>
                </c:pt>
                <c:pt idx="109">
                  <c:v>871.94999999999948</c:v>
                </c:pt>
                <c:pt idx="110">
                  <c:v>871.94999999999948</c:v>
                </c:pt>
                <c:pt idx="111">
                  <c:v>871.94999999999948</c:v>
                </c:pt>
                <c:pt idx="112">
                  <c:v>871.94999999999948</c:v>
                </c:pt>
                <c:pt idx="113">
                  <c:v>871.94999999999948</c:v>
                </c:pt>
                <c:pt idx="114">
                  <c:v>871.94999999999948</c:v>
                </c:pt>
                <c:pt idx="115">
                  <c:v>871.94999999999948</c:v>
                </c:pt>
                <c:pt idx="116">
                  <c:v>871.94999999999948</c:v>
                </c:pt>
                <c:pt idx="117">
                  <c:v>871.94999999999948</c:v>
                </c:pt>
                <c:pt idx="118">
                  <c:v>871.94999999999948</c:v>
                </c:pt>
                <c:pt idx="119">
                  <c:v>871.94999999999948</c:v>
                </c:pt>
                <c:pt idx="120">
                  <c:v>871.94999999999948</c:v>
                </c:pt>
                <c:pt idx="121">
                  <c:v>871.94999999999948</c:v>
                </c:pt>
                <c:pt idx="122">
                  <c:v>871.94999999999948</c:v>
                </c:pt>
                <c:pt idx="123">
                  <c:v>871.94999999999948</c:v>
                </c:pt>
                <c:pt idx="124">
                  <c:v>871.94999999999948</c:v>
                </c:pt>
                <c:pt idx="125">
                  <c:v>871.94999999999948</c:v>
                </c:pt>
                <c:pt idx="126">
                  <c:v>871.94999999999948</c:v>
                </c:pt>
                <c:pt idx="127">
                  <c:v>871.94999999999948</c:v>
                </c:pt>
                <c:pt idx="128">
                  <c:v>871.94999999999948</c:v>
                </c:pt>
                <c:pt idx="129">
                  <c:v>871.94999999999948</c:v>
                </c:pt>
                <c:pt idx="130">
                  <c:v>871.94999999999948</c:v>
                </c:pt>
                <c:pt idx="131">
                  <c:v>871.94999999999948</c:v>
                </c:pt>
                <c:pt idx="132">
                  <c:v>871.94999999999948</c:v>
                </c:pt>
                <c:pt idx="133">
                  <c:v>871.94999999999948</c:v>
                </c:pt>
                <c:pt idx="134">
                  <c:v>871.94999999999948</c:v>
                </c:pt>
                <c:pt idx="135">
                  <c:v>871.94999999999948</c:v>
                </c:pt>
                <c:pt idx="136">
                  <c:v>871.94999999999948</c:v>
                </c:pt>
                <c:pt idx="137">
                  <c:v>871.94999999999948</c:v>
                </c:pt>
                <c:pt idx="138">
                  <c:v>871.94999999999948</c:v>
                </c:pt>
                <c:pt idx="139">
                  <c:v>871.94999999999948</c:v>
                </c:pt>
                <c:pt idx="140">
                  <c:v>871.94999999999948</c:v>
                </c:pt>
                <c:pt idx="141">
                  <c:v>871.94999999999948</c:v>
                </c:pt>
                <c:pt idx="142">
                  <c:v>871.94999999999948</c:v>
                </c:pt>
                <c:pt idx="143">
                  <c:v>871.94999999999948</c:v>
                </c:pt>
                <c:pt idx="144">
                  <c:v>871.94999999999948</c:v>
                </c:pt>
                <c:pt idx="145">
                  <c:v>871.94999999999948</c:v>
                </c:pt>
                <c:pt idx="146">
                  <c:v>871.94999999999948</c:v>
                </c:pt>
                <c:pt idx="147">
                  <c:v>871.94999999999948</c:v>
                </c:pt>
                <c:pt idx="148">
                  <c:v>871.94999999999948</c:v>
                </c:pt>
                <c:pt idx="149">
                  <c:v>871.94999999999948</c:v>
                </c:pt>
                <c:pt idx="150">
                  <c:v>871.94999999999948</c:v>
                </c:pt>
                <c:pt idx="151">
                  <c:v>871.94999999999948</c:v>
                </c:pt>
                <c:pt idx="152">
                  <c:v>871.94999999999948</c:v>
                </c:pt>
                <c:pt idx="153">
                  <c:v>871.94999999999948</c:v>
                </c:pt>
                <c:pt idx="154">
                  <c:v>871.94999999999948</c:v>
                </c:pt>
                <c:pt idx="155">
                  <c:v>871.94999999999948</c:v>
                </c:pt>
                <c:pt idx="156">
                  <c:v>871.94999999999948</c:v>
                </c:pt>
                <c:pt idx="157">
                  <c:v>871.94999999999948</c:v>
                </c:pt>
                <c:pt idx="158">
                  <c:v>871.94999999999948</c:v>
                </c:pt>
                <c:pt idx="159">
                  <c:v>871.94999999999948</c:v>
                </c:pt>
                <c:pt idx="160">
                  <c:v>871.94999999999948</c:v>
                </c:pt>
                <c:pt idx="161">
                  <c:v>871.94999999999948</c:v>
                </c:pt>
                <c:pt idx="162">
                  <c:v>871.94999999999948</c:v>
                </c:pt>
                <c:pt idx="163">
                  <c:v>871.94999999999948</c:v>
                </c:pt>
                <c:pt idx="164">
                  <c:v>871.94999999999948</c:v>
                </c:pt>
                <c:pt idx="165">
                  <c:v>871.94999999999948</c:v>
                </c:pt>
                <c:pt idx="166">
                  <c:v>871.94999999999948</c:v>
                </c:pt>
                <c:pt idx="167">
                  <c:v>871.94999999999948</c:v>
                </c:pt>
                <c:pt idx="168">
                  <c:v>871.94999999999948</c:v>
                </c:pt>
                <c:pt idx="169">
                  <c:v>871.94999999999948</c:v>
                </c:pt>
                <c:pt idx="170">
                  <c:v>871.94999999999948</c:v>
                </c:pt>
                <c:pt idx="171">
                  <c:v>871.94999999999948</c:v>
                </c:pt>
                <c:pt idx="172">
                  <c:v>871.94999999999948</c:v>
                </c:pt>
                <c:pt idx="173">
                  <c:v>871.94999999999948</c:v>
                </c:pt>
                <c:pt idx="174">
                  <c:v>871.94999999999948</c:v>
                </c:pt>
                <c:pt idx="175">
                  <c:v>871.94999999999948</c:v>
                </c:pt>
                <c:pt idx="176">
                  <c:v>871.94999999999948</c:v>
                </c:pt>
                <c:pt idx="177">
                  <c:v>871.94999999999948</c:v>
                </c:pt>
                <c:pt idx="178">
                  <c:v>871.94999999999948</c:v>
                </c:pt>
                <c:pt idx="179">
                  <c:v>871.94999999999948</c:v>
                </c:pt>
                <c:pt idx="180">
                  <c:v>871.94999999999948</c:v>
                </c:pt>
                <c:pt idx="181">
                  <c:v>871.94999999999948</c:v>
                </c:pt>
                <c:pt idx="182">
                  <c:v>871.94999999999948</c:v>
                </c:pt>
                <c:pt idx="183">
                  <c:v>871.94999999999948</c:v>
                </c:pt>
                <c:pt idx="184">
                  <c:v>871.94999999999948</c:v>
                </c:pt>
                <c:pt idx="185">
                  <c:v>871.94999999999948</c:v>
                </c:pt>
                <c:pt idx="186">
                  <c:v>871.94999999999948</c:v>
                </c:pt>
                <c:pt idx="187">
                  <c:v>871.94999999999948</c:v>
                </c:pt>
                <c:pt idx="188">
                  <c:v>871.94999999999948</c:v>
                </c:pt>
                <c:pt idx="189">
                  <c:v>871.94999999999948</c:v>
                </c:pt>
                <c:pt idx="190">
                  <c:v>871.94999999999948</c:v>
                </c:pt>
                <c:pt idx="191">
                  <c:v>871.94999999999948</c:v>
                </c:pt>
                <c:pt idx="192">
                  <c:v>871.94999999999948</c:v>
                </c:pt>
                <c:pt idx="193">
                  <c:v>871.94999999999948</c:v>
                </c:pt>
                <c:pt idx="194">
                  <c:v>871.94999999999948</c:v>
                </c:pt>
                <c:pt idx="195">
                  <c:v>871.94999999999948</c:v>
                </c:pt>
                <c:pt idx="196">
                  <c:v>871.94999999999948</c:v>
                </c:pt>
                <c:pt idx="197">
                  <c:v>871.94999999999948</c:v>
                </c:pt>
                <c:pt idx="198">
                  <c:v>871.94999999999948</c:v>
                </c:pt>
                <c:pt idx="199">
                  <c:v>871.94999999999948</c:v>
                </c:pt>
                <c:pt idx="200">
                  <c:v>871.94999999999948</c:v>
                </c:pt>
                <c:pt idx="201">
                  <c:v>871.94999999999948</c:v>
                </c:pt>
                <c:pt idx="202">
                  <c:v>871.94999999999948</c:v>
                </c:pt>
                <c:pt idx="203">
                  <c:v>871.94999999999948</c:v>
                </c:pt>
                <c:pt idx="204">
                  <c:v>871.94999999999948</c:v>
                </c:pt>
                <c:pt idx="205">
                  <c:v>871.94999999999948</c:v>
                </c:pt>
                <c:pt idx="206">
                  <c:v>871.94999999999948</c:v>
                </c:pt>
                <c:pt idx="207">
                  <c:v>871.94999999999948</c:v>
                </c:pt>
                <c:pt idx="208">
                  <c:v>871.94999999999948</c:v>
                </c:pt>
                <c:pt idx="209">
                  <c:v>871.94999999999948</c:v>
                </c:pt>
                <c:pt idx="210">
                  <c:v>871.94999999999948</c:v>
                </c:pt>
                <c:pt idx="211">
                  <c:v>871.94999999999948</c:v>
                </c:pt>
                <c:pt idx="212">
                  <c:v>871.94999999999948</c:v>
                </c:pt>
                <c:pt idx="213">
                  <c:v>871.94999999999948</c:v>
                </c:pt>
                <c:pt idx="214">
                  <c:v>871.94999999999948</c:v>
                </c:pt>
                <c:pt idx="215">
                  <c:v>871.94999999999948</c:v>
                </c:pt>
                <c:pt idx="216">
                  <c:v>871.94999999999948</c:v>
                </c:pt>
                <c:pt idx="217">
                  <c:v>871.94999999999948</c:v>
                </c:pt>
                <c:pt idx="218">
                  <c:v>871.94999999999948</c:v>
                </c:pt>
                <c:pt idx="219">
                  <c:v>871.94999999999948</c:v>
                </c:pt>
                <c:pt idx="220">
                  <c:v>871.94999999999948</c:v>
                </c:pt>
                <c:pt idx="221">
                  <c:v>871.94999999999948</c:v>
                </c:pt>
                <c:pt idx="222">
                  <c:v>871.94999999999948</c:v>
                </c:pt>
                <c:pt idx="223">
                  <c:v>871.94999999999948</c:v>
                </c:pt>
                <c:pt idx="224">
                  <c:v>871.94999999999948</c:v>
                </c:pt>
                <c:pt idx="225">
                  <c:v>871.94999999999948</c:v>
                </c:pt>
                <c:pt idx="226">
                  <c:v>871.94999999999948</c:v>
                </c:pt>
                <c:pt idx="227">
                  <c:v>871.94999999999948</c:v>
                </c:pt>
                <c:pt idx="228">
                  <c:v>868.09999999999991</c:v>
                </c:pt>
                <c:pt idx="229">
                  <c:v>868.09999999999991</c:v>
                </c:pt>
                <c:pt idx="230">
                  <c:v>866.81</c:v>
                </c:pt>
                <c:pt idx="231">
                  <c:v>868.09999999999991</c:v>
                </c:pt>
                <c:pt idx="232">
                  <c:v>866.81</c:v>
                </c:pt>
                <c:pt idx="233">
                  <c:v>868.09999999999991</c:v>
                </c:pt>
                <c:pt idx="234">
                  <c:v>865.53</c:v>
                </c:pt>
                <c:pt idx="235">
                  <c:v>866.81</c:v>
                </c:pt>
                <c:pt idx="236">
                  <c:v>864.24</c:v>
                </c:pt>
                <c:pt idx="237">
                  <c:v>864.24</c:v>
                </c:pt>
                <c:pt idx="238">
                  <c:v>864.24</c:v>
                </c:pt>
                <c:pt idx="239">
                  <c:v>862.95999999999947</c:v>
                </c:pt>
                <c:pt idx="240">
                  <c:v>862.95999999999947</c:v>
                </c:pt>
                <c:pt idx="241">
                  <c:v>859.09999999999991</c:v>
                </c:pt>
                <c:pt idx="242">
                  <c:v>861.67000000000053</c:v>
                </c:pt>
                <c:pt idx="243">
                  <c:v>860.3900000000001</c:v>
                </c:pt>
                <c:pt idx="244">
                  <c:v>860.3900000000001</c:v>
                </c:pt>
                <c:pt idx="245">
                  <c:v>860.3900000000001</c:v>
                </c:pt>
                <c:pt idx="246">
                  <c:v>860.3900000000001</c:v>
                </c:pt>
                <c:pt idx="247">
                  <c:v>859.09999999999991</c:v>
                </c:pt>
                <c:pt idx="248">
                  <c:v>860.3900000000001</c:v>
                </c:pt>
                <c:pt idx="249">
                  <c:v>859.09999999999991</c:v>
                </c:pt>
                <c:pt idx="250">
                  <c:v>856.53</c:v>
                </c:pt>
                <c:pt idx="251">
                  <c:v>859.09999999999991</c:v>
                </c:pt>
                <c:pt idx="252">
                  <c:v>857.81999999999948</c:v>
                </c:pt>
                <c:pt idx="253">
                  <c:v>853.95999999999947</c:v>
                </c:pt>
                <c:pt idx="254">
                  <c:v>852.68000000000052</c:v>
                </c:pt>
                <c:pt idx="255">
                  <c:v>853.95999999999947</c:v>
                </c:pt>
                <c:pt idx="256">
                  <c:v>852.68000000000052</c:v>
                </c:pt>
                <c:pt idx="257">
                  <c:v>851.3900000000001</c:v>
                </c:pt>
                <c:pt idx="258">
                  <c:v>851.3900000000001</c:v>
                </c:pt>
                <c:pt idx="259">
                  <c:v>848.81999999999948</c:v>
                </c:pt>
                <c:pt idx="260">
                  <c:v>850.1099999999999</c:v>
                </c:pt>
                <c:pt idx="261">
                  <c:v>851.3900000000001</c:v>
                </c:pt>
                <c:pt idx="262">
                  <c:v>848.81999999999948</c:v>
                </c:pt>
                <c:pt idx="263">
                  <c:v>848.81999999999948</c:v>
                </c:pt>
                <c:pt idx="264">
                  <c:v>850.1099999999999</c:v>
                </c:pt>
                <c:pt idx="265">
                  <c:v>848.81999999999948</c:v>
                </c:pt>
                <c:pt idx="266">
                  <c:v>850.1099999999999</c:v>
                </c:pt>
                <c:pt idx="267">
                  <c:v>851.3900000000001</c:v>
                </c:pt>
                <c:pt idx="268">
                  <c:v>852.68000000000052</c:v>
                </c:pt>
                <c:pt idx="269">
                  <c:v>853.95999999999947</c:v>
                </c:pt>
                <c:pt idx="270">
                  <c:v>856.53</c:v>
                </c:pt>
                <c:pt idx="271">
                  <c:v>856.53</c:v>
                </c:pt>
                <c:pt idx="272">
                  <c:v>857.81999999999948</c:v>
                </c:pt>
                <c:pt idx="273">
                  <c:v>862.95999999999947</c:v>
                </c:pt>
                <c:pt idx="274">
                  <c:v>866.81</c:v>
                </c:pt>
                <c:pt idx="275">
                  <c:v>870.67000000000053</c:v>
                </c:pt>
                <c:pt idx="276">
                  <c:v>877.08999999999992</c:v>
                </c:pt>
                <c:pt idx="277">
                  <c:v>882.23</c:v>
                </c:pt>
                <c:pt idx="278">
                  <c:v>891.23</c:v>
                </c:pt>
                <c:pt idx="279">
                  <c:v>907.93000000000006</c:v>
                </c:pt>
                <c:pt idx="280">
                  <c:v>923.34999999999798</c:v>
                </c:pt>
                <c:pt idx="281">
                  <c:v>947.77000000000055</c:v>
                </c:pt>
                <c:pt idx="282">
                  <c:v>967.04</c:v>
                </c:pt>
                <c:pt idx="283">
                  <c:v>991.44999999999948</c:v>
                </c:pt>
                <c:pt idx="284">
                  <c:v>1009.4399999999994</c:v>
                </c:pt>
                <c:pt idx="285">
                  <c:v>1035.1399999999999</c:v>
                </c:pt>
                <c:pt idx="286">
                  <c:v>1060.8399999999999</c:v>
                </c:pt>
                <c:pt idx="287">
                  <c:v>1091.6799999999998</c:v>
                </c:pt>
                <c:pt idx="288">
                  <c:v>1125.0899999999999</c:v>
                </c:pt>
                <c:pt idx="289">
                  <c:v>1155.93</c:v>
                </c:pt>
                <c:pt idx="290">
                  <c:v>1194.48</c:v>
                </c:pt>
                <c:pt idx="291">
                  <c:v>1233.02</c:v>
                </c:pt>
                <c:pt idx="292">
                  <c:v>1271.5700000000002</c:v>
                </c:pt>
                <c:pt idx="293">
                  <c:v>1310.1199999999999</c:v>
                </c:pt>
                <c:pt idx="294">
                  <c:v>1356.3799999999999</c:v>
                </c:pt>
                <c:pt idx="295">
                  <c:v>1403.92</c:v>
                </c:pt>
                <c:pt idx="296">
                  <c:v>1455.3200000000002</c:v>
                </c:pt>
                <c:pt idx="297">
                  <c:v>1508</c:v>
                </c:pt>
                <c:pt idx="298">
                  <c:v>1565.83</c:v>
                </c:pt>
                <c:pt idx="299">
                  <c:v>1627.5</c:v>
                </c:pt>
                <c:pt idx="300">
                  <c:v>1693.04</c:v>
                </c:pt>
                <c:pt idx="301">
                  <c:v>1761.1399999999999</c:v>
                </c:pt>
                <c:pt idx="302">
                  <c:v>1834.3799999999999</c:v>
                </c:pt>
                <c:pt idx="303">
                  <c:v>1906.34</c:v>
                </c:pt>
                <c:pt idx="304">
                  <c:v>1983.44</c:v>
                </c:pt>
                <c:pt idx="305">
                  <c:v>2041.26</c:v>
                </c:pt>
                <c:pt idx="306">
                  <c:v>2069.5300000000002</c:v>
                </c:pt>
                <c:pt idx="307">
                  <c:v>2096.5100000000002</c:v>
                </c:pt>
                <c:pt idx="308">
                  <c:v>2118.36</c:v>
                </c:pt>
                <c:pt idx="309">
                  <c:v>2144.0500000000002</c:v>
                </c:pt>
                <c:pt idx="310">
                  <c:v>2165.9</c:v>
                </c:pt>
                <c:pt idx="311">
                  <c:v>2189.0300000000002</c:v>
                </c:pt>
                <c:pt idx="312">
                  <c:v>2212.16</c:v>
                </c:pt>
                <c:pt idx="313">
                  <c:v>2236.5700000000002</c:v>
                </c:pt>
                <c:pt idx="314">
                  <c:v>2260.98</c:v>
                </c:pt>
                <c:pt idx="315">
                  <c:v>2281.54</c:v>
                </c:pt>
                <c:pt idx="316">
                  <c:v>2307.2399999999998</c:v>
                </c:pt>
                <c:pt idx="317">
                  <c:v>2330.3700000000022</c:v>
                </c:pt>
                <c:pt idx="318">
                  <c:v>2352.2200000000003</c:v>
                </c:pt>
                <c:pt idx="319">
                  <c:v>2371.4899999999998</c:v>
                </c:pt>
                <c:pt idx="320">
                  <c:v>2393.3300000000022</c:v>
                </c:pt>
                <c:pt idx="321">
                  <c:v>2413.8900000000012</c:v>
                </c:pt>
                <c:pt idx="322">
                  <c:v>2433.17</c:v>
                </c:pt>
                <c:pt idx="323">
                  <c:v>2455.0100000000002</c:v>
                </c:pt>
                <c:pt idx="324">
                  <c:v>2473</c:v>
                </c:pt>
                <c:pt idx="325">
                  <c:v>2489.71</c:v>
                </c:pt>
                <c:pt idx="326">
                  <c:v>2503.84</c:v>
                </c:pt>
                <c:pt idx="327">
                  <c:v>2519.2599999999998</c:v>
                </c:pt>
                <c:pt idx="328">
                  <c:v>2532.11</c:v>
                </c:pt>
                <c:pt idx="329">
                  <c:v>2543.67</c:v>
                </c:pt>
                <c:pt idx="330">
                  <c:v>2555.2399999999998</c:v>
                </c:pt>
                <c:pt idx="331">
                  <c:v>2568.09</c:v>
                </c:pt>
                <c:pt idx="332">
                  <c:v>2571.94</c:v>
                </c:pt>
                <c:pt idx="333">
                  <c:v>2582.2200000000003</c:v>
                </c:pt>
                <c:pt idx="334">
                  <c:v>2583.5100000000002</c:v>
                </c:pt>
                <c:pt idx="335">
                  <c:v>2584.79</c:v>
                </c:pt>
                <c:pt idx="336">
                  <c:v>2588.65</c:v>
                </c:pt>
                <c:pt idx="337">
                  <c:v>2587.36</c:v>
                </c:pt>
                <c:pt idx="338">
                  <c:v>2584.79</c:v>
                </c:pt>
                <c:pt idx="339">
                  <c:v>2579.65</c:v>
                </c:pt>
                <c:pt idx="340">
                  <c:v>2577.08</c:v>
                </c:pt>
                <c:pt idx="341">
                  <c:v>2571.94</c:v>
                </c:pt>
                <c:pt idx="342">
                  <c:v>2569.3700000000022</c:v>
                </c:pt>
                <c:pt idx="343">
                  <c:v>2565.52</c:v>
                </c:pt>
                <c:pt idx="344">
                  <c:v>2553.9499999999998</c:v>
                </c:pt>
                <c:pt idx="345">
                  <c:v>2544.96</c:v>
                </c:pt>
                <c:pt idx="346">
                  <c:v>2533.3900000000012</c:v>
                </c:pt>
                <c:pt idx="347">
                  <c:v>2525.6799999999998</c:v>
                </c:pt>
                <c:pt idx="348">
                  <c:v>2516.69</c:v>
                </c:pt>
                <c:pt idx="349">
                  <c:v>2503.84</c:v>
                </c:pt>
                <c:pt idx="350">
                  <c:v>2449.8700000000022</c:v>
                </c:pt>
                <c:pt idx="351">
                  <c:v>2370.21</c:v>
                </c:pt>
                <c:pt idx="352">
                  <c:v>2282.8300000000022</c:v>
                </c:pt>
                <c:pt idx="353">
                  <c:v>2199.3100000000022</c:v>
                </c:pt>
                <c:pt idx="354">
                  <c:v>2104.2199999999998</c:v>
                </c:pt>
                <c:pt idx="355">
                  <c:v>2011.7</c:v>
                </c:pt>
                <c:pt idx="356">
                  <c:v>1919.1899999999998</c:v>
                </c:pt>
                <c:pt idx="357">
                  <c:v>1822.82</c:v>
                </c:pt>
                <c:pt idx="358">
                  <c:v>1727.73</c:v>
                </c:pt>
                <c:pt idx="359">
                  <c:v>1631.36</c:v>
                </c:pt>
                <c:pt idx="360">
                  <c:v>1536.27</c:v>
                </c:pt>
                <c:pt idx="361">
                  <c:v>1439.9</c:v>
                </c:pt>
                <c:pt idx="362">
                  <c:v>1347.3799999999999</c:v>
                </c:pt>
                <c:pt idx="363">
                  <c:v>1258.72</c:v>
                </c:pt>
                <c:pt idx="364">
                  <c:v>1175.2</c:v>
                </c:pt>
                <c:pt idx="365">
                  <c:v>1087.8200000000002</c:v>
                </c:pt>
                <c:pt idx="366">
                  <c:v>999.16</c:v>
                </c:pt>
                <c:pt idx="367">
                  <c:v>911.79000000000053</c:v>
                </c:pt>
                <c:pt idx="368">
                  <c:v>825.69</c:v>
                </c:pt>
                <c:pt idx="369">
                  <c:v>738.31999999999948</c:v>
                </c:pt>
                <c:pt idx="370">
                  <c:v>647.08999999999992</c:v>
                </c:pt>
                <c:pt idx="371">
                  <c:v>559.71</c:v>
                </c:pt>
                <c:pt idx="372">
                  <c:v>474.90000000000009</c:v>
                </c:pt>
                <c:pt idx="373">
                  <c:v>396.52</c:v>
                </c:pt>
                <c:pt idx="374">
                  <c:v>330.98999999999899</c:v>
                </c:pt>
                <c:pt idx="375">
                  <c:v>280.88000000000011</c:v>
                </c:pt>
                <c:pt idx="376">
                  <c:v>248.75</c:v>
                </c:pt>
                <c:pt idx="377">
                  <c:v>217.91000000000008</c:v>
                </c:pt>
                <c:pt idx="378">
                  <c:v>196.06999999999994</c:v>
                </c:pt>
                <c:pt idx="379">
                  <c:v>175.51</c:v>
                </c:pt>
                <c:pt idx="380">
                  <c:v>154.95000000000007</c:v>
                </c:pt>
                <c:pt idx="381">
                  <c:v>135.68000000000006</c:v>
                </c:pt>
                <c:pt idx="382">
                  <c:v>120.25999999999999</c:v>
                </c:pt>
                <c:pt idx="383">
                  <c:v>107.41000000000012</c:v>
                </c:pt>
                <c:pt idx="384">
                  <c:v>91.990000000000023</c:v>
                </c:pt>
                <c:pt idx="385">
                  <c:v>81.710000000000036</c:v>
                </c:pt>
                <c:pt idx="386">
                  <c:v>70.1400000000001</c:v>
                </c:pt>
                <c:pt idx="387">
                  <c:v>63.720000000000063</c:v>
                </c:pt>
                <c:pt idx="388">
                  <c:v>53.440000000000055</c:v>
                </c:pt>
                <c:pt idx="389">
                  <c:v>44.440000000000055</c:v>
                </c:pt>
                <c:pt idx="390">
                  <c:v>41.869999999999912</c:v>
                </c:pt>
                <c:pt idx="391">
                  <c:v>32.880000000000095</c:v>
                </c:pt>
                <c:pt idx="392">
                  <c:v>27.740000000000009</c:v>
                </c:pt>
                <c:pt idx="393">
                  <c:v>23.8900000000001</c:v>
                </c:pt>
                <c:pt idx="394">
                  <c:v>21.319999999999936</c:v>
                </c:pt>
                <c:pt idx="395">
                  <c:v>17.460000000000029</c:v>
                </c:pt>
                <c:pt idx="396">
                  <c:v>13.609999999999976</c:v>
                </c:pt>
                <c:pt idx="397">
                  <c:v>9.75</c:v>
                </c:pt>
                <c:pt idx="398">
                  <c:v>4.6099999999999</c:v>
                </c:pt>
                <c:pt idx="399">
                  <c:v>4.6099999999999</c:v>
                </c:pt>
                <c:pt idx="400">
                  <c:v>8.4700000000000273</c:v>
                </c:pt>
                <c:pt idx="401">
                  <c:v>4.6099999999999</c:v>
                </c:pt>
                <c:pt idx="402">
                  <c:v>9.75</c:v>
                </c:pt>
                <c:pt idx="403">
                  <c:v>4.6099999999999</c:v>
                </c:pt>
                <c:pt idx="404">
                  <c:v>8.4700000000000273</c:v>
                </c:pt>
                <c:pt idx="405">
                  <c:v>9.75</c:v>
                </c:pt>
                <c:pt idx="406">
                  <c:v>4.6099999999999</c:v>
                </c:pt>
                <c:pt idx="407">
                  <c:v>5.9000000000000909</c:v>
                </c:pt>
                <c:pt idx="408">
                  <c:v>4.6099999999999</c:v>
                </c:pt>
                <c:pt idx="409">
                  <c:v>7.1800000000000637</c:v>
                </c:pt>
                <c:pt idx="410">
                  <c:v>5.9000000000000909</c:v>
                </c:pt>
                <c:pt idx="411">
                  <c:v>5.9000000000000909</c:v>
                </c:pt>
                <c:pt idx="412">
                  <c:v>7.1800000000000637</c:v>
                </c:pt>
                <c:pt idx="413">
                  <c:v>4.6099999999999</c:v>
                </c:pt>
                <c:pt idx="414">
                  <c:v>7.1800000000000637</c:v>
                </c:pt>
                <c:pt idx="415">
                  <c:v>5.9000000000000909</c:v>
                </c:pt>
                <c:pt idx="416">
                  <c:v>3.3299999999999268</c:v>
                </c:pt>
                <c:pt idx="417">
                  <c:v>5.9000000000000909</c:v>
                </c:pt>
                <c:pt idx="418">
                  <c:v>5.9000000000000909</c:v>
                </c:pt>
                <c:pt idx="419">
                  <c:v>3.3299999999999268</c:v>
                </c:pt>
                <c:pt idx="420">
                  <c:v>5.9000000000000909</c:v>
                </c:pt>
                <c:pt idx="421">
                  <c:v>7.1800000000000637</c:v>
                </c:pt>
                <c:pt idx="422">
                  <c:v>2.0399999999999627</c:v>
                </c:pt>
                <c:pt idx="423">
                  <c:v>7.1800000000000637</c:v>
                </c:pt>
                <c:pt idx="424">
                  <c:v>8.4700000000000273</c:v>
                </c:pt>
                <c:pt idx="425">
                  <c:v>7.1800000000000637</c:v>
                </c:pt>
                <c:pt idx="426">
                  <c:v>7.1800000000000637</c:v>
                </c:pt>
                <c:pt idx="427">
                  <c:v>5.9000000000000909</c:v>
                </c:pt>
                <c:pt idx="428">
                  <c:v>8.4700000000000273</c:v>
                </c:pt>
                <c:pt idx="429">
                  <c:v>7.1800000000000637</c:v>
                </c:pt>
                <c:pt idx="430">
                  <c:v>7.1800000000000637</c:v>
                </c:pt>
                <c:pt idx="431">
                  <c:v>5.9000000000000909</c:v>
                </c:pt>
                <c:pt idx="432">
                  <c:v>4.6099999999999</c:v>
                </c:pt>
                <c:pt idx="433">
                  <c:v>4.6099999999999</c:v>
                </c:pt>
                <c:pt idx="434">
                  <c:v>4.6099999999999</c:v>
                </c:pt>
                <c:pt idx="435">
                  <c:v>5.9000000000000909</c:v>
                </c:pt>
                <c:pt idx="436">
                  <c:v>4.6099999999999</c:v>
                </c:pt>
                <c:pt idx="437">
                  <c:v>7.1800000000000637</c:v>
                </c:pt>
                <c:pt idx="438">
                  <c:v>4.6099999999999</c:v>
                </c:pt>
                <c:pt idx="439">
                  <c:v>5.9000000000000909</c:v>
                </c:pt>
                <c:pt idx="440">
                  <c:v>5.9000000000000909</c:v>
                </c:pt>
                <c:pt idx="441">
                  <c:v>4.6099999999999</c:v>
                </c:pt>
                <c:pt idx="442">
                  <c:v>7.1800000000000637</c:v>
                </c:pt>
                <c:pt idx="443">
                  <c:v>5.9000000000000909</c:v>
                </c:pt>
                <c:pt idx="444">
                  <c:v>2.0399999999999627</c:v>
                </c:pt>
                <c:pt idx="445">
                  <c:v>3.3299999999999268</c:v>
                </c:pt>
                <c:pt idx="446">
                  <c:v>5.9000000000000909</c:v>
                </c:pt>
                <c:pt idx="447">
                  <c:v>7.1800000000000637</c:v>
                </c:pt>
                <c:pt idx="448">
                  <c:v>7.1800000000000637</c:v>
                </c:pt>
                <c:pt idx="449">
                  <c:v>7.1800000000000637</c:v>
                </c:pt>
                <c:pt idx="450">
                  <c:v>5.9000000000000909</c:v>
                </c:pt>
                <c:pt idx="451">
                  <c:v>4.6099999999999</c:v>
                </c:pt>
                <c:pt idx="452">
                  <c:v>5.9000000000000909</c:v>
                </c:pt>
                <c:pt idx="453">
                  <c:v>4.6099999999999</c:v>
                </c:pt>
                <c:pt idx="454">
                  <c:v>5.9000000000000909</c:v>
                </c:pt>
                <c:pt idx="455">
                  <c:v>5.9000000000000909</c:v>
                </c:pt>
                <c:pt idx="456">
                  <c:v>5.9000000000000909</c:v>
                </c:pt>
                <c:pt idx="457">
                  <c:v>8.4700000000000273</c:v>
                </c:pt>
                <c:pt idx="458">
                  <c:v>8.4700000000000273</c:v>
                </c:pt>
                <c:pt idx="459">
                  <c:v>5.9000000000000909</c:v>
                </c:pt>
                <c:pt idx="460">
                  <c:v>4.6099999999999</c:v>
                </c:pt>
                <c:pt idx="461">
                  <c:v>7.1800000000000637</c:v>
                </c:pt>
                <c:pt idx="462">
                  <c:v>5.9000000000000909</c:v>
                </c:pt>
                <c:pt idx="463">
                  <c:v>7.1800000000000637</c:v>
                </c:pt>
                <c:pt idx="464">
                  <c:v>5.9000000000000909</c:v>
                </c:pt>
                <c:pt idx="465">
                  <c:v>9.75</c:v>
                </c:pt>
                <c:pt idx="466">
                  <c:v>7.1800000000000637</c:v>
                </c:pt>
                <c:pt idx="467">
                  <c:v>7.1800000000000637</c:v>
                </c:pt>
                <c:pt idx="468">
                  <c:v>7.1800000000000637</c:v>
                </c:pt>
                <c:pt idx="469">
                  <c:v>8.4700000000000273</c:v>
                </c:pt>
                <c:pt idx="470">
                  <c:v>5.9000000000000909</c:v>
                </c:pt>
                <c:pt idx="471">
                  <c:v>8.4700000000000273</c:v>
                </c:pt>
                <c:pt idx="472">
                  <c:v>8.4700000000000273</c:v>
                </c:pt>
                <c:pt idx="473">
                  <c:v>5.9000000000000909</c:v>
                </c:pt>
                <c:pt idx="474">
                  <c:v>3.3299999999999268</c:v>
                </c:pt>
                <c:pt idx="475">
                  <c:v>7.1800000000000637</c:v>
                </c:pt>
                <c:pt idx="476">
                  <c:v>5.9000000000000909</c:v>
                </c:pt>
                <c:pt idx="477">
                  <c:v>5.9000000000000909</c:v>
                </c:pt>
                <c:pt idx="478">
                  <c:v>8.4700000000000273</c:v>
                </c:pt>
                <c:pt idx="479">
                  <c:v>5.9000000000000909</c:v>
                </c:pt>
                <c:pt idx="480">
                  <c:v>4.6099999999999</c:v>
                </c:pt>
                <c:pt idx="481">
                  <c:v>5.9000000000000909</c:v>
                </c:pt>
                <c:pt idx="482">
                  <c:v>5.9000000000000909</c:v>
                </c:pt>
                <c:pt idx="483">
                  <c:v>3.3299999999999268</c:v>
                </c:pt>
                <c:pt idx="484">
                  <c:v>5.9000000000000909</c:v>
                </c:pt>
                <c:pt idx="485">
                  <c:v>4.6099999999999</c:v>
                </c:pt>
                <c:pt idx="486">
                  <c:v>7.1800000000000637</c:v>
                </c:pt>
                <c:pt idx="487">
                  <c:v>5.9000000000000909</c:v>
                </c:pt>
                <c:pt idx="488">
                  <c:v>4.6099999999999</c:v>
                </c:pt>
                <c:pt idx="489">
                  <c:v>7.1800000000000637</c:v>
                </c:pt>
                <c:pt idx="490">
                  <c:v>4.6099999999999</c:v>
                </c:pt>
                <c:pt idx="491">
                  <c:v>5.9000000000000909</c:v>
                </c:pt>
                <c:pt idx="492">
                  <c:v>5.9000000000000909</c:v>
                </c:pt>
                <c:pt idx="493">
                  <c:v>8.4700000000000273</c:v>
                </c:pt>
                <c:pt idx="494">
                  <c:v>5.9000000000000909</c:v>
                </c:pt>
                <c:pt idx="495">
                  <c:v>7.1800000000000637</c:v>
                </c:pt>
                <c:pt idx="496">
                  <c:v>7.1800000000000637</c:v>
                </c:pt>
                <c:pt idx="497">
                  <c:v>4.6099999999999</c:v>
                </c:pt>
                <c:pt idx="498">
                  <c:v>4.6099999999999</c:v>
                </c:pt>
                <c:pt idx="499">
                  <c:v>4.6099999999999</c:v>
                </c:pt>
                <c:pt idx="500">
                  <c:v>4.6099999999999</c:v>
                </c:pt>
                <c:pt idx="501">
                  <c:v>7.1800000000000637</c:v>
                </c:pt>
                <c:pt idx="502">
                  <c:v>4.6099999999999</c:v>
                </c:pt>
                <c:pt idx="503">
                  <c:v>7.1800000000000637</c:v>
                </c:pt>
                <c:pt idx="504">
                  <c:v>5.9000000000000909</c:v>
                </c:pt>
                <c:pt idx="505">
                  <c:v>8.4700000000000273</c:v>
                </c:pt>
                <c:pt idx="506">
                  <c:v>7.1800000000000637</c:v>
                </c:pt>
                <c:pt idx="507">
                  <c:v>5.9000000000000909</c:v>
                </c:pt>
                <c:pt idx="508">
                  <c:v>4.6099999999999</c:v>
                </c:pt>
                <c:pt idx="509">
                  <c:v>4.6099999999999</c:v>
                </c:pt>
                <c:pt idx="510">
                  <c:v>7.1800000000000637</c:v>
                </c:pt>
                <c:pt idx="511">
                  <c:v>3.3299999999999268</c:v>
                </c:pt>
                <c:pt idx="512">
                  <c:v>4.6099999999999</c:v>
                </c:pt>
                <c:pt idx="513">
                  <c:v>4.6099999999999</c:v>
                </c:pt>
                <c:pt idx="514">
                  <c:v>7.1800000000000637</c:v>
                </c:pt>
                <c:pt idx="515">
                  <c:v>4.6099999999999</c:v>
                </c:pt>
                <c:pt idx="516">
                  <c:v>5.9000000000000909</c:v>
                </c:pt>
                <c:pt idx="517">
                  <c:v>5.9000000000000909</c:v>
                </c:pt>
                <c:pt idx="518">
                  <c:v>5.9000000000000909</c:v>
                </c:pt>
                <c:pt idx="519">
                  <c:v>8.4700000000000273</c:v>
                </c:pt>
                <c:pt idx="520">
                  <c:v>7.1800000000000637</c:v>
                </c:pt>
                <c:pt idx="521">
                  <c:v>5.9000000000000909</c:v>
                </c:pt>
                <c:pt idx="522">
                  <c:v>5.9000000000000909</c:v>
                </c:pt>
                <c:pt idx="523">
                  <c:v>4.6099999999999</c:v>
                </c:pt>
                <c:pt idx="524">
                  <c:v>5.9000000000000909</c:v>
                </c:pt>
                <c:pt idx="525">
                  <c:v>4.6099999999999</c:v>
                </c:pt>
                <c:pt idx="526">
                  <c:v>5.9000000000000909</c:v>
                </c:pt>
                <c:pt idx="527">
                  <c:v>5.9000000000000909</c:v>
                </c:pt>
                <c:pt idx="528">
                  <c:v>5.9000000000000909</c:v>
                </c:pt>
                <c:pt idx="529">
                  <c:v>8.4700000000000273</c:v>
                </c:pt>
                <c:pt idx="530">
                  <c:v>5.9000000000000909</c:v>
                </c:pt>
                <c:pt idx="531">
                  <c:v>4.6099999999999</c:v>
                </c:pt>
                <c:pt idx="532">
                  <c:v>2.0399999999999627</c:v>
                </c:pt>
                <c:pt idx="533">
                  <c:v>8.4700000000000273</c:v>
                </c:pt>
                <c:pt idx="534">
                  <c:v>5.9000000000000909</c:v>
                </c:pt>
                <c:pt idx="535">
                  <c:v>7.1800000000000637</c:v>
                </c:pt>
                <c:pt idx="536">
                  <c:v>5.9000000000000909</c:v>
                </c:pt>
                <c:pt idx="537">
                  <c:v>5.9000000000000909</c:v>
                </c:pt>
                <c:pt idx="538">
                  <c:v>4.6099999999999</c:v>
                </c:pt>
                <c:pt idx="539">
                  <c:v>5.9000000000000909</c:v>
                </c:pt>
                <c:pt idx="540">
                  <c:v>5.9000000000000909</c:v>
                </c:pt>
                <c:pt idx="541">
                  <c:v>4.6099999999999</c:v>
                </c:pt>
                <c:pt idx="542">
                  <c:v>5.9000000000000909</c:v>
                </c:pt>
                <c:pt idx="543">
                  <c:v>7.1800000000000637</c:v>
                </c:pt>
                <c:pt idx="544">
                  <c:v>5.9000000000000909</c:v>
                </c:pt>
                <c:pt idx="545">
                  <c:v>5.9000000000000909</c:v>
                </c:pt>
                <c:pt idx="546">
                  <c:v>5.9000000000000909</c:v>
                </c:pt>
                <c:pt idx="547">
                  <c:v>7.1800000000000637</c:v>
                </c:pt>
                <c:pt idx="548">
                  <c:v>5.9000000000000909</c:v>
                </c:pt>
                <c:pt idx="549">
                  <c:v>5.9000000000000909</c:v>
                </c:pt>
                <c:pt idx="550">
                  <c:v>40.589999999999918</c:v>
                </c:pt>
                <c:pt idx="551">
                  <c:v>44.440000000000055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135360"/>
        <c:axId val="148586496"/>
      </c:scatterChart>
      <c:valAx>
        <c:axId val="33135360"/>
        <c:scaling>
          <c:orientation val="minMax"/>
          <c:max val="1000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hu-HU"/>
          </a:p>
        </c:txPr>
        <c:crossAx val="148586496"/>
        <c:crosses val="autoZero"/>
        <c:crossBetween val="midCat"/>
      </c:valAx>
      <c:valAx>
        <c:axId val="148586496"/>
        <c:scaling>
          <c:orientation val="minMax"/>
          <c:min val="0"/>
        </c:scaling>
        <c:delete val="0"/>
        <c:axPos val="l"/>
        <c:numFmt formatCode="General" sourceLinked="1"/>
        <c:majorTickMark val="out"/>
        <c:minorTickMark val="none"/>
        <c:tickLblPos val="nextTo"/>
        <c:crossAx val="33135360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image" Target="../media/image108.emf"/><Relationship Id="rId6" Type="http://schemas.openxmlformats.org/officeDocument/2006/relationships/image" Target="../media/image113.wmf"/><Relationship Id="rId5" Type="http://schemas.openxmlformats.org/officeDocument/2006/relationships/image" Target="../media/image112.wmf"/><Relationship Id="rId4" Type="http://schemas.openxmlformats.org/officeDocument/2006/relationships/image" Target="../media/image111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wmf"/><Relationship Id="rId2" Type="http://schemas.openxmlformats.org/officeDocument/2006/relationships/image" Target="../media/image128.wmf"/><Relationship Id="rId1" Type="http://schemas.openxmlformats.org/officeDocument/2006/relationships/image" Target="../media/image127.wmf"/><Relationship Id="rId5" Type="http://schemas.openxmlformats.org/officeDocument/2006/relationships/image" Target="../media/image131.wmf"/><Relationship Id="rId4" Type="http://schemas.openxmlformats.org/officeDocument/2006/relationships/image" Target="../media/image130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" Type="http://schemas.openxmlformats.org/officeDocument/2006/relationships/image" Target="../media/image137.emf"/><Relationship Id="rId6" Type="http://schemas.openxmlformats.org/officeDocument/2006/relationships/image" Target="../media/image142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wmf"/><Relationship Id="rId2" Type="http://schemas.openxmlformats.org/officeDocument/2006/relationships/image" Target="../media/image145.wmf"/><Relationship Id="rId1" Type="http://schemas.openxmlformats.org/officeDocument/2006/relationships/image" Target="../media/image13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4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emf"/><Relationship Id="rId1" Type="http://schemas.openxmlformats.org/officeDocument/2006/relationships/image" Target="../media/image155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5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image" Target="../media/image108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wmf"/><Relationship Id="rId2" Type="http://schemas.openxmlformats.org/officeDocument/2006/relationships/image" Target="../media/image171.wmf"/><Relationship Id="rId1" Type="http://schemas.openxmlformats.org/officeDocument/2006/relationships/image" Target="../media/image170.wmf"/><Relationship Id="rId4" Type="http://schemas.openxmlformats.org/officeDocument/2006/relationships/image" Target="../media/image173.wmf"/></Relationships>
</file>

<file path=ppt/drawings/_rels/vmlDrawing2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wmf"/><Relationship Id="rId13" Type="http://schemas.openxmlformats.org/officeDocument/2006/relationships/image" Target="../media/image190.wmf"/><Relationship Id="rId3" Type="http://schemas.openxmlformats.org/officeDocument/2006/relationships/image" Target="../media/image180.wmf"/><Relationship Id="rId7" Type="http://schemas.openxmlformats.org/officeDocument/2006/relationships/image" Target="../media/image184.wmf"/><Relationship Id="rId12" Type="http://schemas.openxmlformats.org/officeDocument/2006/relationships/image" Target="../media/image189.wmf"/><Relationship Id="rId2" Type="http://schemas.openxmlformats.org/officeDocument/2006/relationships/image" Target="../media/image179.wmf"/><Relationship Id="rId1" Type="http://schemas.openxmlformats.org/officeDocument/2006/relationships/image" Target="../media/image178.wmf"/><Relationship Id="rId6" Type="http://schemas.openxmlformats.org/officeDocument/2006/relationships/image" Target="../media/image183.wmf"/><Relationship Id="rId11" Type="http://schemas.openxmlformats.org/officeDocument/2006/relationships/image" Target="../media/image188.wmf"/><Relationship Id="rId5" Type="http://schemas.openxmlformats.org/officeDocument/2006/relationships/image" Target="../media/image182.wmf"/><Relationship Id="rId10" Type="http://schemas.openxmlformats.org/officeDocument/2006/relationships/image" Target="../media/image187.wmf"/><Relationship Id="rId4" Type="http://schemas.openxmlformats.org/officeDocument/2006/relationships/image" Target="../media/image181.wmf"/><Relationship Id="rId9" Type="http://schemas.openxmlformats.org/officeDocument/2006/relationships/image" Target="../media/image186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3.w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wmf"/><Relationship Id="rId2" Type="http://schemas.openxmlformats.org/officeDocument/2006/relationships/image" Target="../media/image197.wmf"/><Relationship Id="rId1" Type="http://schemas.openxmlformats.org/officeDocument/2006/relationships/image" Target="../media/image196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wmf"/><Relationship Id="rId2" Type="http://schemas.openxmlformats.org/officeDocument/2006/relationships/image" Target="../media/image200.wmf"/><Relationship Id="rId1" Type="http://schemas.openxmlformats.org/officeDocument/2006/relationships/image" Target="../media/image199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wmf"/><Relationship Id="rId1" Type="http://schemas.openxmlformats.org/officeDocument/2006/relationships/image" Target="../media/image20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image" Target="../media/image6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image" Target="../media/image70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6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D803D-4251-4C04-9D9D-3EAA94D4E4B8}" type="datetimeFigureOut">
              <a:rPr lang="hu-HU" smtClean="0"/>
              <a:t>2019.12.12.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CB8E9-45D9-4198-965F-C5BF5F64BAD6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6683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EA465DA-800C-4552-9108-D6EFBFDED913}" type="slidenum">
              <a:rPr lang="en-US" smtClean="0"/>
              <a:pPr eaLnBrk="1" hangingPunct="1"/>
              <a:t>76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>
            <a:solidFill>
              <a:schemeClr val="tx1"/>
            </a:solidFill>
          </a:ln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3733D-51D6-4D55-9A5B-B00AD52B2F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173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37DDE-0A78-4B38-8E30-93804246A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339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13ADD-08D1-44BB-A7BC-80C3F3142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471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C75925-1412-4956-905F-E4224C967D2A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5DC2B99-DEA6-4BA3-9F30-24053AFB7C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057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A0B62F8-4AA5-40A4-827F-D06C63D8C1FA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DB8A590-762C-47FB-940E-2BE41D1E2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893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7673AF0-EC2D-4D9E-B82A-E033F15913ED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C6ED22-3363-422E-855D-6486A6C5C1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517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B3376DA-BF67-4BC5-BC55-B907754FF0F1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49F1A49-9EB9-48B2-97F3-37EE41D0E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5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65C7A18-0E59-4D83-9FEE-F3992558FE1A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2A8F0DA7-6838-40BB-8552-4E7BD0778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672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DF5C779-0EBF-4B66-BBAA-BB77EAA33DC2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D23D6B6-993F-4C96-B34D-2848B1DAE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570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A99DB56-953B-4419-8579-8DB3E2BCAFB6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0A39CF5-A6D5-4291-9761-6A4BDC323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523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3B01201-167E-4385-AC6A-A3BD143B83FB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6CB8C4A-AA81-4BBD-9BF1-4CD8B1822D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89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7D757F-E199-4B99-B016-49333C640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849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346D2A-1EC4-4959-893A-3A5C3296A4BF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461F3D-C4EF-4132-8C26-1956885BDA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37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618361DB-47F4-4569-86AF-200A84C5394B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965681D-BF6D-4AB7-A3E0-4DC897182D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64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D4EB6FE-2A1A-467D-A39B-2B616CFF0228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73A12C7-660B-43A8-A091-F645B5CE5B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69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271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417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466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372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550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330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67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69426-B0A2-4E00-89C3-C5AA33F29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339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216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0482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12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262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449D-35C2-4B74-ABD7-79FB0106C005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75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B2527-FA4F-4AB8-B834-822C0079ABF8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841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8162F-056F-4CF1-A41A-D1A5C35DD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55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1CC53-D729-4770-8B08-19E94077C1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1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46630-F76B-4211-BE9A-9226EE018F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18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111E7-A07E-4A32-AB29-67CC8BA5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1FFD1-9D0D-4B19-ACA7-E86BD16246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64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8FFEF-C216-456D-839F-5FFFC1E5B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50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Mintaszöveg szerkesztése</a:t>
            </a:r>
          </a:p>
          <a:p>
            <a:pPr lvl="1"/>
            <a:r>
              <a:rPr lang="en-US" altLang="hu-HU" smtClean="0"/>
              <a:t>Második szint</a:t>
            </a:r>
          </a:p>
          <a:p>
            <a:pPr lvl="2"/>
            <a:r>
              <a:rPr lang="en-US" altLang="hu-HU" smtClean="0"/>
              <a:t>Harmadik szint</a:t>
            </a:r>
          </a:p>
          <a:p>
            <a:pPr lvl="3"/>
            <a:r>
              <a:rPr lang="en-US" altLang="hu-HU" smtClean="0"/>
              <a:t>Negyedik szint</a:t>
            </a:r>
          </a:p>
          <a:p>
            <a:pPr lvl="4"/>
            <a:r>
              <a:rPr lang="en-US" altLang="hu-HU" smtClean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F84D5DA-A94E-4054-9C3E-B48BD4EEBE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  <a:endParaRPr lang="en-US" altLang="hu-HU" smtClean="0"/>
          </a:p>
        </p:txBody>
      </p:sp>
      <p:sp>
        <p:nvSpPr>
          <p:cNvPr id="2051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  <a:endParaRPr lang="en-US" altLang="hu-HU" smtClean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7DBB056-0ACD-45D9-9D0D-EC9A33499CD3}" type="datetimeFigureOut">
              <a:rPr lang="hu-HU"/>
              <a:pPr>
                <a:defRPr/>
              </a:pPr>
              <a:t>2019.12.12.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01C9509-0CB7-4A19-A3CC-70E620D502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F904576-3023-457B-A7EA-75AD42E77C9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12/12/2019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81F09A4-7693-4813-AB3B-50FCAD65EAC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836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1.wmf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60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66.wmf"/><Relationship Id="rId3" Type="http://schemas.openxmlformats.org/officeDocument/2006/relationships/image" Target="../media/image67.png"/><Relationship Id="rId7" Type="http://schemas.openxmlformats.org/officeDocument/2006/relationships/image" Target="../media/image63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65.wmf"/><Relationship Id="rId5" Type="http://schemas.openxmlformats.org/officeDocument/2006/relationships/image" Target="../media/image62.wmf"/><Relationship Id="rId15" Type="http://schemas.openxmlformats.org/officeDocument/2006/relationships/image" Target="../media/image69.png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64.wmf"/><Relationship Id="rId1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1.png"/><Relationship Id="rId5" Type="http://schemas.openxmlformats.org/officeDocument/2006/relationships/oleObject" Target="../embeddings/oleObject16.bin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0.wmf"/><Relationship Id="rId4" Type="http://schemas.openxmlformats.org/officeDocument/2006/relationships/oleObject" Target="../embeddings/oleObject18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73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hyperlink" Target="http://www.topendsports.com/testing/store-vertical-jump.htm" TargetMode="External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astore.amazon.com/fitness-testing-20/images/B001CCKGW2" TargetMode="External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file:///C:\Users\Tihanyi%20J&#243;zsef\Documents\powerpoint\KONFERENCIA\2006\Belgrade\clips\7.wmv" TargetMode="External"/><Relationship Id="rId1" Type="http://schemas.microsoft.com/office/2007/relationships/media" Target="file:///C:\Users\Tihanyi%20J&#243;zsef\Documents\powerpoint\KONFERENCIA\2006\Belgrade\clips\7.wmv" TargetMode="Externa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13" Type="http://schemas.openxmlformats.org/officeDocument/2006/relationships/oleObject" Target="../embeddings/oleObject23.bin"/><Relationship Id="rId18" Type="http://schemas.openxmlformats.org/officeDocument/2006/relationships/image" Target="../media/image112.wmf"/><Relationship Id="rId3" Type="http://schemas.openxmlformats.org/officeDocument/2006/relationships/video" Target="../media/media2.mpg"/><Relationship Id="rId7" Type="http://schemas.openxmlformats.org/officeDocument/2006/relationships/image" Target="../media/image114.png"/><Relationship Id="rId12" Type="http://schemas.openxmlformats.org/officeDocument/2006/relationships/image" Target="../media/image109.wmf"/><Relationship Id="rId17" Type="http://schemas.openxmlformats.org/officeDocument/2006/relationships/oleObject" Target="../embeddings/oleObject25.bin"/><Relationship Id="rId2" Type="http://schemas.microsoft.com/office/2007/relationships/media" Target="../media/media2.mpg"/><Relationship Id="rId16" Type="http://schemas.openxmlformats.org/officeDocument/2006/relationships/image" Target="../media/image111.wmf"/><Relationship Id="rId20" Type="http://schemas.openxmlformats.org/officeDocument/2006/relationships/image" Target="../media/image113.wmf"/><Relationship Id="rId1" Type="http://schemas.openxmlformats.org/officeDocument/2006/relationships/vmlDrawing" Target="../drawings/vmlDrawing10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22.bin"/><Relationship Id="rId5" Type="http://schemas.openxmlformats.org/officeDocument/2006/relationships/video" Target="file:///E:\EGYETEM\TF\filmek\anim&#225;ci&#243;k%20&#233;s%20filmek\squatsafar\sj1p.mpg" TargetMode="External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115.png"/><Relationship Id="rId19" Type="http://schemas.openxmlformats.org/officeDocument/2006/relationships/oleObject" Target="../embeddings/oleObject26.bin"/><Relationship Id="rId4" Type="http://schemas.microsoft.com/office/2007/relationships/media" Target="file:///E:\EGYETEM\TF\filmek\anim&#225;ci&#243;k%20&#233;s%20filmek\squatsafar\sj1p.mpg" TargetMode="External"/><Relationship Id="rId9" Type="http://schemas.openxmlformats.org/officeDocument/2006/relationships/image" Target="../media/image108.emf"/><Relationship Id="rId14" Type="http://schemas.openxmlformats.org/officeDocument/2006/relationships/image" Target="../media/image110.w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3" Type="http://schemas.openxmlformats.org/officeDocument/2006/relationships/image" Target="../media/image93.png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6.wmf"/><Relationship Id="rId11" Type="http://schemas.openxmlformats.org/officeDocument/2006/relationships/image" Target="../media/image119.png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118.wmf"/><Relationship Id="rId4" Type="http://schemas.openxmlformats.org/officeDocument/2006/relationships/image" Target="../media/image94.png"/><Relationship Id="rId9" Type="http://schemas.openxmlformats.org/officeDocument/2006/relationships/oleObject" Target="../embeddings/oleObject29.bin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video" Target="file:///D:\EGYETEM\TF\filmek\anim&#225;ci&#243;k%20&#233;s%20filmek\squatsafar\cmj2p.mpg" TargetMode="External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118.wmf"/><Relationship Id="rId2" Type="http://schemas.microsoft.com/office/2007/relationships/media" Target="file:///D:\EGYETEM\TF\filmek\anim&#225;ci&#243;k%20&#233;s%20filmek\squatsafar\cmj2p.mpg" TargetMode="External"/><Relationship Id="rId1" Type="http://schemas.openxmlformats.org/officeDocument/2006/relationships/vmlDrawing" Target="../drawings/vmlDrawing12.vml"/><Relationship Id="rId6" Type="http://schemas.openxmlformats.org/officeDocument/2006/relationships/chart" Target="../charts/chart1.xml"/><Relationship Id="rId11" Type="http://schemas.openxmlformats.org/officeDocument/2006/relationships/oleObject" Target="../embeddings/oleObject32.bin"/><Relationship Id="rId5" Type="http://schemas.openxmlformats.org/officeDocument/2006/relationships/image" Target="../media/image126.png"/><Relationship Id="rId10" Type="http://schemas.openxmlformats.org/officeDocument/2006/relationships/image" Target="../media/image117.wmf"/><Relationship Id="rId4" Type="http://schemas.openxmlformats.org/officeDocument/2006/relationships/slideLayout" Target="../slideLayouts/slideLayout29.xml"/><Relationship Id="rId9" Type="http://schemas.openxmlformats.org/officeDocument/2006/relationships/oleObject" Target="../embeddings/oleObject31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wmf"/><Relationship Id="rId3" Type="http://schemas.openxmlformats.org/officeDocument/2006/relationships/oleObject" Target="../embeddings/oleObject33.bin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1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28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0" Type="http://schemas.openxmlformats.org/officeDocument/2006/relationships/image" Target="../media/image130.wmf"/><Relationship Id="rId4" Type="http://schemas.openxmlformats.org/officeDocument/2006/relationships/image" Target="../media/image127.wmf"/><Relationship Id="rId9" Type="http://schemas.openxmlformats.org/officeDocument/2006/relationships/oleObject" Target="../embeddings/oleObject36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13" Type="http://schemas.openxmlformats.org/officeDocument/2006/relationships/image" Target="../media/image143.png"/><Relationship Id="rId3" Type="http://schemas.openxmlformats.org/officeDocument/2006/relationships/oleObject" Target="../embeddings/oleObject38.bin"/><Relationship Id="rId7" Type="http://schemas.openxmlformats.org/officeDocument/2006/relationships/oleObject" Target="../embeddings/oleObject40.bin"/><Relationship Id="rId12" Type="http://schemas.openxmlformats.org/officeDocument/2006/relationships/image" Target="../media/image141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42.w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38.wmf"/><Relationship Id="rId11" Type="http://schemas.openxmlformats.org/officeDocument/2006/relationships/oleObject" Target="../embeddings/oleObject42.bin"/><Relationship Id="rId5" Type="http://schemas.openxmlformats.org/officeDocument/2006/relationships/oleObject" Target="../embeddings/oleObject39.bin"/><Relationship Id="rId15" Type="http://schemas.openxmlformats.org/officeDocument/2006/relationships/oleObject" Target="../embeddings/oleObject43.bin"/><Relationship Id="rId10" Type="http://schemas.openxmlformats.org/officeDocument/2006/relationships/image" Target="../media/image140.wmf"/><Relationship Id="rId4" Type="http://schemas.openxmlformats.org/officeDocument/2006/relationships/image" Target="../media/image137.emf"/><Relationship Id="rId9" Type="http://schemas.openxmlformats.org/officeDocument/2006/relationships/oleObject" Target="../embeddings/oleObject41.bin"/><Relationship Id="rId14" Type="http://schemas.openxmlformats.org/officeDocument/2006/relationships/image" Target="../media/image14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wmf"/><Relationship Id="rId3" Type="http://schemas.openxmlformats.org/officeDocument/2006/relationships/oleObject" Target="../embeddings/Microsoft_Excel_97-2003_munkalap1.xls"/><Relationship Id="rId7" Type="http://schemas.openxmlformats.org/officeDocument/2006/relationships/oleObject" Target="../embeddings/oleObject45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45.wmf"/><Relationship Id="rId5" Type="http://schemas.openxmlformats.org/officeDocument/2006/relationships/oleObject" Target="../embeddings/oleObject44.bin"/><Relationship Id="rId4" Type="http://schemas.openxmlformats.org/officeDocument/2006/relationships/image" Target="../media/image137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microsoft.com/office/2007/relationships/media" Target="file:///E:\EGYETEM\TF\filmek\anim&#225;ci&#243;k%20&#233;s%20filmek\squatsafar\cmj2p.mpg" TargetMode="External"/><Relationship Id="rId7" Type="http://schemas.openxmlformats.org/officeDocument/2006/relationships/image" Target="../media/image151.png"/><Relationship Id="rId2" Type="http://schemas.openxmlformats.org/officeDocument/2006/relationships/video" Target="file:///E:\EGYETEM\TF\filmek\anim&#225;ci&#243;k%20&#233;s%20filmek\squatsafar\sj2p.mpg" TargetMode="External"/><Relationship Id="rId1" Type="http://schemas.microsoft.com/office/2007/relationships/media" Target="file:///E:\EGYETEM\TF\filmek\anim&#225;ci&#243;k%20&#233;s%20filmek\squatsafar\sj2p.mpg" TargetMode="External"/><Relationship Id="rId6" Type="http://schemas.openxmlformats.org/officeDocument/2006/relationships/chart" Target="../charts/chart2.xml"/><Relationship Id="rId5" Type="http://schemas.openxmlformats.org/officeDocument/2006/relationships/slideLayout" Target="../slideLayouts/slideLayout7.xml"/><Relationship Id="rId4" Type="http://schemas.openxmlformats.org/officeDocument/2006/relationships/video" Target="file:///E:\EGYETEM\TF\filmek\anim&#225;ci&#243;k%20&#233;s%20filmek\squatsafar\cmj2p.mpg" TargetMode="External"/><Relationship Id="rId9" Type="http://schemas.openxmlformats.org/officeDocument/2006/relationships/image" Target="../media/image153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munkalap2.xls"/><Relationship Id="rId3" Type="http://schemas.openxmlformats.org/officeDocument/2006/relationships/video" Target="file:///E:\EGYETEM\TF\filmek\anim&#225;ci&#243;k%20&#233;s%20filmek\squatsafar\sj2p.mpg" TargetMode="External"/><Relationship Id="rId7" Type="http://schemas.openxmlformats.org/officeDocument/2006/relationships/audio" Target="../media/audio1.wav"/><Relationship Id="rId12" Type="http://schemas.openxmlformats.org/officeDocument/2006/relationships/chart" Target="../charts/chart3.xml"/><Relationship Id="rId2" Type="http://schemas.microsoft.com/office/2007/relationships/media" Target="file:///E:\EGYETEM\TF\filmek\anim&#225;ci&#243;k%20&#233;s%20filmek\squatsafar\sj2p.mpg" TargetMode="External"/><Relationship Id="rId1" Type="http://schemas.openxmlformats.org/officeDocument/2006/relationships/vmlDrawing" Target="../drawings/vmlDrawing16.v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126.png"/><Relationship Id="rId5" Type="http://schemas.openxmlformats.org/officeDocument/2006/relationships/video" Target="file:///D:\EGYETEM\TF\filmek\anim&#225;ci&#243;k%20&#233;s%20filmek\squatsafar\cmj2p.mpg" TargetMode="External"/><Relationship Id="rId10" Type="http://schemas.openxmlformats.org/officeDocument/2006/relationships/image" Target="../media/image151.png"/><Relationship Id="rId4" Type="http://schemas.microsoft.com/office/2007/relationships/media" Target="file:///D:\EGYETEM\TF\filmek\anim&#225;ci&#243;k%20&#233;s%20filmek\squatsafar\cmj2p.mpg" TargetMode="External"/><Relationship Id="rId9" Type="http://schemas.openxmlformats.org/officeDocument/2006/relationships/image" Target="../media/image154.emf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13" Type="http://schemas.openxmlformats.org/officeDocument/2006/relationships/image" Target="../media/image157.png"/><Relationship Id="rId3" Type="http://schemas.openxmlformats.org/officeDocument/2006/relationships/video" Target="file:///E:\EGYETEM\TF\filmek\anim&#225;ci&#243;k%20&#233;s%20filmek\squatsafar\cmj2p.mpg" TargetMode="External"/><Relationship Id="rId7" Type="http://schemas.openxmlformats.org/officeDocument/2006/relationships/audio" Target="../media/audio1.wav"/><Relationship Id="rId12" Type="http://schemas.openxmlformats.org/officeDocument/2006/relationships/image" Target="../media/image152.png"/><Relationship Id="rId2" Type="http://schemas.microsoft.com/office/2007/relationships/media" Target="file:///E:\EGYETEM\TF\filmek\anim&#225;ci&#243;k%20&#233;s%20filmek\squatsafar\cmj2p.mpg" TargetMode="External"/><Relationship Id="rId1" Type="http://schemas.openxmlformats.org/officeDocument/2006/relationships/vmlDrawing" Target="../drawings/vmlDrawing17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6.emf"/><Relationship Id="rId5" Type="http://schemas.openxmlformats.org/officeDocument/2006/relationships/video" Target="file:///E:\EGYETEM\TF\filmek\anim&#225;ci&#243;k%20&#233;s%20filmek\squatsafar\cmj1p.mpg" TargetMode="External"/><Relationship Id="rId10" Type="http://schemas.openxmlformats.org/officeDocument/2006/relationships/oleObject" Target="../embeddings/oleObject47.bin"/><Relationship Id="rId4" Type="http://schemas.microsoft.com/office/2007/relationships/media" Target="file:///E:\EGYETEM\TF\filmek\anim&#225;ci&#243;k%20&#233;s%20filmek\squatsafar\cmj1p.mpg" TargetMode="External"/><Relationship Id="rId9" Type="http://schemas.openxmlformats.org/officeDocument/2006/relationships/image" Target="../media/image15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munkalap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58.png"/><Relationship Id="rId4" Type="http://schemas.openxmlformats.org/officeDocument/2006/relationships/image" Target="../media/image155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emf"/><Relationship Id="rId3" Type="http://schemas.openxmlformats.org/officeDocument/2006/relationships/video" Target="file:///E:\EGYETEM\TF\filmek\anim&#225;ci&#243;k%20&#233;s%20filmek\squatsafar\sj2p.mpg" TargetMode="External"/><Relationship Id="rId7" Type="http://schemas.openxmlformats.org/officeDocument/2006/relationships/oleObject" Target="../embeddings/Microsoft_Excel_97-2003_munkalap4.xls"/><Relationship Id="rId12" Type="http://schemas.openxmlformats.org/officeDocument/2006/relationships/image" Target="../media/image159.wmf"/><Relationship Id="rId2" Type="http://schemas.microsoft.com/office/2007/relationships/media" Target="file:///E:\EGYETEM\TF\filmek\anim&#225;ci&#243;k%20&#233;s%20filmek\squatsafar\sj2p.mpg" TargetMode="External"/><Relationship Id="rId1" Type="http://schemas.openxmlformats.org/officeDocument/2006/relationships/vmlDrawing" Target="../drawings/vmlDrawing19.vml"/><Relationship Id="rId6" Type="http://schemas.openxmlformats.org/officeDocument/2006/relationships/slideLayout" Target="../slideLayouts/slideLayout7.xml"/><Relationship Id="rId11" Type="http://schemas.openxmlformats.org/officeDocument/2006/relationships/oleObject" Target="../embeddings/oleObject48.bin"/><Relationship Id="rId5" Type="http://schemas.openxmlformats.org/officeDocument/2006/relationships/video" Target="file:///E:\EGYETEM\TF\filmek\anim&#225;ci&#243;k%20&#233;s%20filmek\squatsafar\sj1p.mpg" TargetMode="External"/><Relationship Id="rId10" Type="http://schemas.openxmlformats.org/officeDocument/2006/relationships/image" Target="../media/image115.png"/><Relationship Id="rId4" Type="http://schemas.microsoft.com/office/2007/relationships/media" Target="file:///E:\EGYETEM\TF\filmek\anim&#225;ci&#243;k%20&#233;s%20filmek\squatsafar\sj1p.mpg" TargetMode="External"/><Relationship Id="rId9" Type="http://schemas.openxmlformats.org/officeDocument/2006/relationships/image" Target="../media/image15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microsoft.com/office/2007/relationships/media" Target="../media/media4.avi"/><Relationship Id="rId7" Type="http://schemas.openxmlformats.org/officeDocument/2006/relationships/slideLayout" Target="../slideLayouts/slideLayout27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video" Target="../media/media5.avi"/><Relationship Id="rId5" Type="http://schemas.microsoft.com/office/2007/relationships/media" Target="../media/media5.avi"/><Relationship Id="rId10" Type="http://schemas.openxmlformats.org/officeDocument/2006/relationships/image" Target="../media/image162.png"/><Relationship Id="rId4" Type="http://schemas.openxmlformats.org/officeDocument/2006/relationships/video" Target="../media/media4.avi"/><Relationship Id="rId9" Type="http://schemas.openxmlformats.org/officeDocument/2006/relationships/image" Target="../media/image1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slideLayout" Target="../slideLayouts/slideLayout29.xml"/><Relationship Id="rId1" Type="http://schemas.openxmlformats.org/officeDocument/2006/relationships/video" Target="file:///E:\EGYETEM\TF\filmek\anim&#225;ci&#243;k%20&#233;s%20filmek\filmanim&#225;ci&#243;\folyamatos%20felugr&#225;s%20s&#250;llyal.mpg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71.wmf"/><Relationship Id="rId11" Type="http://schemas.openxmlformats.org/officeDocument/2006/relationships/image" Target="../media/image174.png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173.wmf"/><Relationship Id="rId4" Type="http://schemas.openxmlformats.org/officeDocument/2006/relationships/image" Target="../media/image170.wmf"/><Relationship Id="rId9" Type="http://schemas.openxmlformats.org/officeDocument/2006/relationships/oleObject" Target="../embeddings/oleObject52.bin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wmf"/><Relationship Id="rId13" Type="http://schemas.openxmlformats.org/officeDocument/2006/relationships/oleObject" Target="../embeddings/oleObject58.bin"/><Relationship Id="rId18" Type="http://schemas.openxmlformats.org/officeDocument/2006/relationships/image" Target="../media/image185.wmf"/><Relationship Id="rId26" Type="http://schemas.openxmlformats.org/officeDocument/2006/relationships/image" Target="../media/image189.wmf"/><Relationship Id="rId3" Type="http://schemas.openxmlformats.org/officeDocument/2006/relationships/oleObject" Target="../embeddings/oleObject53.bin"/><Relationship Id="rId21" Type="http://schemas.openxmlformats.org/officeDocument/2006/relationships/oleObject" Target="../embeddings/oleObject62.bin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182.wmf"/><Relationship Id="rId17" Type="http://schemas.openxmlformats.org/officeDocument/2006/relationships/oleObject" Target="../embeddings/oleObject60.bin"/><Relationship Id="rId25" Type="http://schemas.openxmlformats.org/officeDocument/2006/relationships/oleObject" Target="../embeddings/oleObject64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84.wmf"/><Relationship Id="rId20" Type="http://schemas.openxmlformats.org/officeDocument/2006/relationships/image" Target="../media/image186.wmf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79.wmf"/><Relationship Id="rId11" Type="http://schemas.openxmlformats.org/officeDocument/2006/relationships/oleObject" Target="../embeddings/oleObject57.bin"/><Relationship Id="rId24" Type="http://schemas.openxmlformats.org/officeDocument/2006/relationships/image" Target="../media/image188.wmf"/><Relationship Id="rId5" Type="http://schemas.openxmlformats.org/officeDocument/2006/relationships/oleObject" Target="../embeddings/oleObject54.bin"/><Relationship Id="rId15" Type="http://schemas.openxmlformats.org/officeDocument/2006/relationships/oleObject" Target="../embeddings/oleObject59.bin"/><Relationship Id="rId23" Type="http://schemas.openxmlformats.org/officeDocument/2006/relationships/oleObject" Target="../embeddings/oleObject63.bin"/><Relationship Id="rId28" Type="http://schemas.openxmlformats.org/officeDocument/2006/relationships/image" Target="../media/image190.wmf"/><Relationship Id="rId10" Type="http://schemas.openxmlformats.org/officeDocument/2006/relationships/image" Target="../media/image181.wmf"/><Relationship Id="rId19" Type="http://schemas.openxmlformats.org/officeDocument/2006/relationships/oleObject" Target="../embeddings/oleObject61.bin"/><Relationship Id="rId4" Type="http://schemas.openxmlformats.org/officeDocument/2006/relationships/image" Target="../media/image178.wmf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183.wmf"/><Relationship Id="rId22" Type="http://schemas.openxmlformats.org/officeDocument/2006/relationships/image" Target="../media/image187.wmf"/><Relationship Id="rId27" Type="http://schemas.openxmlformats.org/officeDocument/2006/relationships/oleObject" Target="../embeddings/oleObject65.bin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1.png"/><Relationship Id="rId7" Type="http://schemas.openxmlformats.org/officeDocument/2006/relationships/image" Target="../media/image8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0.png"/><Relationship Id="rId3" Type="http://schemas.openxmlformats.org/officeDocument/2006/relationships/image" Target="../media/image11.png"/><Relationship Id="rId7" Type="http://schemas.openxmlformats.org/officeDocument/2006/relationships/image" Target="../media/image15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93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1700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0.png"/><Relationship Id="rId5" Type="http://schemas.openxmlformats.org/officeDocument/2006/relationships/image" Target="../media/image1680.png"/><Relationship Id="rId4" Type="http://schemas.openxmlformats.org/officeDocument/2006/relationships/image" Target="../media/image1670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wmf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97.wmf"/><Relationship Id="rId5" Type="http://schemas.openxmlformats.org/officeDocument/2006/relationships/oleObject" Target="../embeddings/oleObject68.bin"/><Relationship Id="rId4" Type="http://schemas.openxmlformats.org/officeDocument/2006/relationships/image" Target="../media/image196.w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wmf"/><Relationship Id="rId3" Type="http://schemas.openxmlformats.org/officeDocument/2006/relationships/oleObject" Target="../embeddings/oleObject70.bin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200.wmf"/><Relationship Id="rId5" Type="http://schemas.openxmlformats.org/officeDocument/2006/relationships/oleObject" Target="../embeddings/oleObject71.bin"/><Relationship Id="rId4" Type="http://schemas.openxmlformats.org/officeDocument/2006/relationships/image" Target="../media/image199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3.bin"/><Relationship Id="rId7" Type="http://schemas.openxmlformats.org/officeDocument/2006/relationships/image" Target="../media/image20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203.wmf"/><Relationship Id="rId5" Type="http://schemas.openxmlformats.org/officeDocument/2006/relationships/oleObject" Target="../embeddings/oleObject74.bin"/><Relationship Id="rId4" Type="http://schemas.openxmlformats.org/officeDocument/2006/relationships/image" Target="../media/image202.wm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239838" y="2627313"/>
            <a:ext cx="6572250" cy="138499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/>
              <a:t>A PONTSZERŰ ÉS KITERJEDT TESTEK </a:t>
            </a:r>
            <a:r>
              <a:rPr lang="hu-HU" altLang="hu-HU" sz="2800" b="1" dirty="0" smtClean="0"/>
              <a:t>MOZGÁSA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smtClean="0"/>
              <a:t>KINEMATIKA</a:t>
            </a:r>
            <a:endParaRPr lang="en-US" alt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data.sporthirado.hu/10/64/08/0_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5" y="188913"/>
            <a:ext cx="3863975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ktum 1"/>
          <p:cNvGraphicFramePr>
            <a:graphicFrameLocks noChangeAspect="1"/>
          </p:cNvGraphicFramePr>
          <p:nvPr/>
        </p:nvGraphicFramePr>
        <p:xfrm>
          <a:off x="323850" y="1412875"/>
          <a:ext cx="4384675" cy="475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7" name="Photo Editor fénykép" r:id="rId4" imgW="1590897" imgH="1724266" progId="MSPhotoEd.3">
                  <p:embed/>
                </p:oleObj>
              </mc:Choice>
              <mc:Fallback>
                <p:oleObj name="Photo Editor fénykép" r:id="rId4" imgW="1590897" imgH="1724266" progId="MSPhotoEd.3">
                  <p:embed/>
                  <p:pic>
                    <p:nvPicPr>
                      <p:cNvPr id="0" name="Objektum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412875"/>
                        <a:ext cx="4384675" cy="475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684213" y="604838"/>
            <a:ext cx="2808287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/>
              <a:t>Forgó mozgás</a:t>
            </a:r>
            <a:endParaRPr lang="en-US" altLang="hu-HU" sz="2800" b="1"/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482600" y="6184900"/>
            <a:ext cx="8116888" cy="523875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/>
              <a:t>Forgó mozgás a támasz vagy fogáspont körül</a:t>
            </a:r>
            <a:endParaRPr lang="en-US" altLang="hu-HU" sz="2800" b="1"/>
          </a:p>
        </p:txBody>
      </p:sp>
      <p:pic>
        <p:nvPicPr>
          <p:cNvPr id="19462" name="Picture 6" descr="http://www.trbimg.com/img-1344381542/turbine/chi-gynshog20120807160623/48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3416300"/>
            <a:ext cx="37084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25" y="600075"/>
            <a:ext cx="41719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/>
          <p:cNvGrpSpPr>
            <a:grpSpLocks/>
          </p:cNvGrpSpPr>
          <p:nvPr/>
        </p:nvGrpSpPr>
        <p:grpSpPr bwMode="auto">
          <a:xfrm>
            <a:off x="4168775" y="1700213"/>
            <a:ext cx="804863" cy="3852862"/>
            <a:chOff x="2626" y="1071"/>
            <a:chExt cx="507" cy="2427"/>
          </a:xfrm>
        </p:grpSpPr>
        <p:pic>
          <p:nvPicPr>
            <p:cNvPr id="20513" name="Picture 3" descr="Export Wizard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" y="1071"/>
              <a:ext cx="507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4" name="Oval 4"/>
            <p:cNvSpPr>
              <a:spLocks noChangeArrowheads="1"/>
            </p:cNvSpPr>
            <p:nvPr/>
          </p:nvSpPr>
          <p:spPr bwMode="auto">
            <a:xfrm>
              <a:off x="2835" y="1979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 rot="1353492">
            <a:off x="3995738" y="1628775"/>
            <a:ext cx="804862" cy="3852863"/>
            <a:chOff x="2626" y="1071"/>
            <a:chExt cx="507" cy="2427"/>
          </a:xfrm>
        </p:grpSpPr>
        <p:pic>
          <p:nvPicPr>
            <p:cNvPr id="20511" name="Picture 6" descr="Export Wizard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" y="1071"/>
              <a:ext cx="507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2" name="Oval 7"/>
            <p:cNvSpPr>
              <a:spLocks noChangeArrowheads="1"/>
            </p:cNvSpPr>
            <p:nvPr/>
          </p:nvSpPr>
          <p:spPr bwMode="auto">
            <a:xfrm>
              <a:off x="2835" y="1979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 rot="2931234">
            <a:off x="3863976" y="1617662"/>
            <a:ext cx="804862" cy="3852863"/>
            <a:chOff x="2626" y="1071"/>
            <a:chExt cx="507" cy="2427"/>
          </a:xfrm>
        </p:grpSpPr>
        <p:pic>
          <p:nvPicPr>
            <p:cNvPr id="20509" name="Picture 9" descr="Export Wizard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" y="1071"/>
              <a:ext cx="507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10" name="Oval 10"/>
            <p:cNvSpPr>
              <a:spLocks noChangeArrowheads="1"/>
            </p:cNvSpPr>
            <p:nvPr/>
          </p:nvSpPr>
          <p:spPr bwMode="auto">
            <a:xfrm>
              <a:off x="2835" y="1979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 rot="5400000">
            <a:off x="3792537" y="1387476"/>
            <a:ext cx="804863" cy="3852862"/>
            <a:chOff x="2626" y="1071"/>
            <a:chExt cx="507" cy="2427"/>
          </a:xfrm>
        </p:grpSpPr>
        <p:pic>
          <p:nvPicPr>
            <p:cNvPr id="20507" name="Picture 12" descr="Export Wizard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" y="1071"/>
              <a:ext cx="507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8" name="Oval 13"/>
            <p:cNvSpPr>
              <a:spLocks noChangeArrowheads="1"/>
            </p:cNvSpPr>
            <p:nvPr/>
          </p:nvSpPr>
          <p:spPr bwMode="auto">
            <a:xfrm>
              <a:off x="2835" y="1979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 rot="9139842">
            <a:off x="4022725" y="1052513"/>
            <a:ext cx="804863" cy="3852862"/>
            <a:chOff x="2626" y="1071"/>
            <a:chExt cx="507" cy="2427"/>
          </a:xfrm>
        </p:grpSpPr>
        <p:pic>
          <p:nvPicPr>
            <p:cNvPr id="20505" name="Picture 15" descr="Export Wizard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" y="1071"/>
              <a:ext cx="507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6" name="Oval 16"/>
            <p:cNvSpPr>
              <a:spLocks noChangeArrowheads="1"/>
            </p:cNvSpPr>
            <p:nvPr/>
          </p:nvSpPr>
          <p:spPr bwMode="auto">
            <a:xfrm>
              <a:off x="2835" y="1979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7" name="Group 17"/>
          <p:cNvGrpSpPr>
            <a:grpSpLocks/>
          </p:cNvGrpSpPr>
          <p:nvPr/>
        </p:nvGrpSpPr>
        <p:grpSpPr bwMode="auto">
          <a:xfrm rot="10800000">
            <a:off x="4211638" y="1052513"/>
            <a:ext cx="804862" cy="3852862"/>
            <a:chOff x="2626" y="1071"/>
            <a:chExt cx="507" cy="2427"/>
          </a:xfrm>
        </p:grpSpPr>
        <p:pic>
          <p:nvPicPr>
            <p:cNvPr id="20503" name="Picture 18" descr="Export Wizard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" y="1071"/>
              <a:ext cx="507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4" name="Oval 19"/>
            <p:cNvSpPr>
              <a:spLocks noChangeArrowheads="1"/>
            </p:cNvSpPr>
            <p:nvPr/>
          </p:nvSpPr>
          <p:spPr bwMode="auto">
            <a:xfrm>
              <a:off x="2835" y="1979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8" name="Group 20"/>
          <p:cNvGrpSpPr>
            <a:grpSpLocks/>
          </p:cNvGrpSpPr>
          <p:nvPr/>
        </p:nvGrpSpPr>
        <p:grpSpPr bwMode="auto">
          <a:xfrm rot="-7833994">
            <a:off x="4475162" y="1184276"/>
            <a:ext cx="804863" cy="3852862"/>
            <a:chOff x="2626" y="1071"/>
            <a:chExt cx="507" cy="2427"/>
          </a:xfrm>
        </p:grpSpPr>
        <p:pic>
          <p:nvPicPr>
            <p:cNvPr id="20501" name="Picture 21" descr="Export Wizard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" y="1071"/>
              <a:ext cx="507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2" name="Oval 22"/>
            <p:cNvSpPr>
              <a:spLocks noChangeArrowheads="1"/>
            </p:cNvSpPr>
            <p:nvPr/>
          </p:nvSpPr>
          <p:spPr bwMode="auto">
            <a:xfrm>
              <a:off x="2835" y="1979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9" name="Group 23"/>
          <p:cNvGrpSpPr>
            <a:grpSpLocks/>
          </p:cNvGrpSpPr>
          <p:nvPr/>
        </p:nvGrpSpPr>
        <p:grpSpPr bwMode="auto">
          <a:xfrm rot="-5400000">
            <a:off x="4548187" y="1460501"/>
            <a:ext cx="804863" cy="3852862"/>
            <a:chOff x="2626" y="1071"/>
            <a:chExt cx="507" cy="2427"/>
          </a:xfrm>
        </p:grpSpPr>
        <p:pic>
          <p:nvPicPr>
            <p:cNvPr id="20499" name="Picture 24" descr="Export Wizard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" y="1071"/>
              <a:ext cx="507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0" name="Oval 25"/>
            <p:cNvSpPr>
              <a:spLocks noChangeArrowheads="1"/>
            </p:cNvSpPr>
            <p:nvPr/>
          </p:nvSpPr>
          <p:spPr bwMode="auto">
            <a:xfrm>
              <a:off x="2835" y="1979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10" name="Group 26"/>
          <p:cNvGrpSpPr>
            <a:grpSpLocks/>
          </p:cNvGrpSpPr>
          <p:nvPr/>
        </p:nvGrpSpPr>
        <p:grpSpPr bwMode="auto">
          <a:xfrm rot="-3164594">
            <a:off x="4440237" y="1676401"/>
            <a:ext cx="804863" cy="3852862"/>
            <a:chOff x="2626" y="1071"/>
            <a:chExt cx="507" cy="2427"/>
          </a:xfrm>
        </p:grpSpPr>
        <p:pic>
          <p:nvPicPr>
            <p:cNvPr id="20497" name="Picture 27" descr="Export Wizard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" y="1071"/>
              <a:ext cx="507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8" name="Oval 28"/>
            <p:cNvSpPr>
              <a:spLocks noChangeArrowheads="1"/>
            </p:cNvSpPr>
            <p:nvPr/>
          </p:nvSpPr>
          <p:spPr bwMode="auto">
            <a:xfrm>
              <a:off x="2835" y="1979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11" name="Group 29"/>
          <p:cNvGrpSpPr>
            <a:grpSpLocks/>
          </p:cNvGrpSpPr>
          <p:nvPr/>
        </p:nvGrpSpPr>
        <p:grpSpPr bwMode="auto">
          <a:xfrm>
            <a:off x="4140200" y="1773238"/>
            <a:ext cx="804863" cy="3852862"/>
            <a:chOff x="2626" y="1071"/>
            <a:chExt cx="507" cy="2427"/>
          </a:xfrm>
        </p:grpSpPr>
        <p:pic>
          <p:nvPicPr>
            <p:cNvPr id="20495" name="Picture 30" descr="Export Wizard-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6" y="1071"/>
              <a:ext cx="507" cy="2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6" name="Oval 31"/>
            <p:cNvSpPr>
              <a:spLocks noChangeArrowheads="1"/>
            </p:cNvSpPr>
            <p:nvPr/>
          </p:nvSpPr>
          <p:spPr bwMode="auto">
            <a:xfrm>
              <a:off x="2835" y="1979"/>
              <a:ext cx="136" cy="1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468313" y="5805488"/>
            <a:ext cx="8280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rgbClr val="C00000"/>
                </a:solidFill>
              </a:rPr>
              <a:t>A levegőben a tömegközéppont (súlypont) körül, vagy a súlyponton átmenő tengely(ek) körül jön létre a forgás</a:t>
            </a:r>
            <a:endParaRPr lang="en-US" altLang="hu-HU" sz="2400" b="1">
              <a:solidFill>
                <a:srgbClr val="C00000"/>
              </a:solidFill>
            </a:endParaRPr>
          </a:p>
        </p:txBody>
      </p:sp>
      <p:sp>
        <p:nvSpPr>
          <p:cNvPr id="20493" name="Szövegdoboz 35"/>
          <p:cNvSpPr txBox="1">
            <a:spLocks noChangeArrowheads="1"/>
          </p:cNvSpPr>
          <p:nvPr/>
        </p:nvSpPr>
        <p:spPr bwMode="auto">
          <a:xfrm>
            <a:off x="5867400" y="600075"/>
            <a:ext cx="3143250" cy="522288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/>
              <a:t>Levegőben</a:t>
            </a:r>
            <a:endParaRPr lang="en-US" altLang="hu-HU" sz="2800" b="1"/>
          </a:p>
        </p:txBody>
      </p:sp>
      <p:sp>
        <p:nvSpPr>
          <p:cNvPr id="20494" name="Text Box 32"/>
          <p:cNvSpPr txBox="1">
            <a:spLocks noChangeArrowheads="1"/>
          </p:cNvSpPr>
          <p:nvPr/>
        </p:nvSpPr>
        <p:spPr bwMode="auto">
          <a:xfrm>
            <a:off x="684213" y="604838"/>
            <a:ext cx="2808287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/>
              <a:t>Forgó mozgás</a:t>
            </a:r>
            <a:endParaRPr lang="en-US" altLang="hu-HU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042988" y="4581525"/>
            <a:ext cx="7200900" cy="212365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400" dirty="0">
                <a:solidFill>
                  <a:schemeClr val="tx1"/>
                </a:solidFill>
              </a:rPr>
              <a:t>Súlypont: A kiterjedt test egy idealizált, elméletileg meghatározott pontja, amelyben a testszegmensek súlyerejének forgatónyomatéka nulla.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2400" dirty="0">
                <a:solidFill>
                  <a:schemeClr val="tx1"/>
                </a:solidFill>
              </a:rPr>
              <a:t>A rendszer súlypontján mindig áthalad a gravitációs erő hatásvonala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1507" name="Picture 2" descr="http://0.tqn.com/d/gymnastics/1/0/Y/-/-/-/Tomita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4"/>
          <a:stretch>
            <a:fillRect/>
          </a:stretch>
        </p:blipFill>
        <p:spPr bwMode="auto">
          <a:xfrm>
            <a:off x="5470525" y="188913"/>
            <a:ext cx="31051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http://0.tqn.com/d/gymnastics/1/0/x/-/-/-/DavidEatonHBMikeHewittGet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04813"/>
            <a:ext cx="3902075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6" descr="http://i2.cdn.turner.com/cnn/dam/assets/120801121131-olympics-tues-15-horizontal-galler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57188"/>
            <a:ext cx="6481763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71550" y="981075"/>
            <a:ext cx="73453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A haladó és forgó mozgás kombinációja kiterjedt test esetén</a:t>
            </a:r>
            <a:endParaRPr lang="en-US" altLang="hu-HU" sz="2000" b="1"/>
          </a:p>
        </p:txBody>
      </p:sp>
      <p:sp>
        <p:nvSpPr>
          <p:cNvPr id="4" name="Text Box 34"/>
          <p:cNvSpPr txBox="1">
            <a:spLocks noChangeArrowheads="1"/>
          </p:cNvSpPr>
          <p:nvPr/>
        </p:nvSpPr>
        <p:spPr bwMode="auto">
          <a:xfrm>
            <a:off x="971550" y="5589588"/>
            <a:ext cx="72723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rgbClr val="C00000"/>
                </a:solidFill>
              </a:rPr>
              <a:t>A levegőben a forgás a tömegközéppont (súlypont) körül valósul meg, miközben a TKP parabola pályán mozdul el</a:t>
            </a:r>
            <a:endParaRPr lang="en-US" altLang="hu-HU" sz="2400" b="1">
              <a:solidFill>
                <a:srgbClr val="C00000"/>
              </a:solidFill>
            </a:endParaRPr>
          </a:p>
        </p:txBody>
      </p:sp>
      <p:sp>
        <p:nvSpPr>
          <p:cNvPr id="25605" name="Szövegdoboz 1"/>
          <p:cNvSpPr txBox="1">
            <a:spLocks noChangeArrowheads="1"/>
          </p:cNvSpPr>
          <p:nvPr/>
        </p:nvSpPr>
        <p:spPr bwMode="auto">
          <a:xfrm>
            <a:off x="827584" y="136238"/>
            <a:ext cx="7130478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 smtClean="0"/>
              <a:t>Kiterjedt test esetén általános </a:t>
            </a:r>
            <a:r>
              <a:rPr lang="hu-HU" altLang="hu-HU" dirty="0"/>
              <a:t>esetben</a:t>
            </a:r>
          </a:p>
        </p:txBody>
      </p:sp>
      <p:pic>
        <p:nvPicPr>
          <p:cNvPr id="6" name="Picture 2" descr="geren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931988"/>
            <a:ext cx="4860925" cy="336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19250" y="1638300"/>
            <a:ext cx="1152525" cy="4381500"/>
            <a:chOff x="4241" y="527"/>
            <a:chExt cx="726" cy="2760"/>
          </a:xfrm>
        </p:grpSpPr>
        <p:grpSp>
          <p:nvGrpSpPr>
            <p:cNvPr id="22602" name="Group 3"/>
            <p:cNvGrpSpPr>
              <a:grpSpLocks/>
            </p:cNvGrpSpPr>
            <p:nvPr/>
          </p:nvGrpSpPr>
          <p:grpSpPr bwMode="auto">
            <a:xfrm>
              <a:off x="4241" y="527"/>
              <a:ext cx="726" cy="2760"/>
              <a:chOff x="4241" y="527"/>
              <a:chExt cx="726" cy="2760"/>
            </a:xfrm>
          </p:grpSpPr>
          <p:grpSp>
            <p:nvGrpSpPr>
              <p:cNvPr id="22604" name="Group 4"/>
              <p:cNvGrpSpPr>
                <a:grpSpLocks/>
              </p:cNvGrpSpPr>
              <p:nvPr/>
            </p:nvGrpSpPr>
            <p:grpSpPr bwMode="auto">
              <a:xfrm>
                <a:off x="4241" y="527"/>
                <a:ext cx="726" cy="2760"/>
                <a:chOff x="4241" y="527"/>
                <a:chExt cx="726" cy="2760"/>
              </a:xfrm>
            </p:grpSpPr>
            <p:grpSp>
              <p:nvGrpSpPr>
                <p:cNvPr id="22609" name="Group 5"/>
                <p:cNvGrpSpPr>
                  <a:grpSpLocks/>
                </p:cNvGrpSpPr>
                <p:nvPr/>
              </p:nvGrpSpPr>
              <p:grpSpPr bwMode="auto">
                <a:xfrm rot="2570954">
                  <a:off x="4241" y="2516"/>
                  <a:ext cx="726" cy="771"/>
                  <a:chOff x="3560" y="2886"/>
                  <a:chExt cx="726" cy="771"/>
                </a:xfrm>
              </p:grpSpPr>
              <p:sp>
                <p:nvSpPr>
                  <p:cNvPr id="22616" name="Line 6"/>
                  <p:cNvSpPr>
                    <a:spLocks noChangeShapeType="1"/>
                  </p:cNvSpPr>
                  <p:nvPr/>
                </p:nvSpPr>
                <p:spPr bwMode="auto">
                  <a:xfrm>
                    <a:off x="3560" y="2886"/>
                    <a:ext cx="680" cy="7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2617" name="Oval 7"/>
                  <p:cNvSpPr>
                    <a:spLocks noChangeArrowheads="1"/>
                  </p:cNvSpPr>
                  <p:nvPr/>
                </p:nvSpPr>
                <p:spPr bwMode="auto">
                  <a:xfrm>
                    <a:off x="4195" y="3566"/>
                    <a:ext cx="91" cy="91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hu-HU" altLang="hu-HU" sz="1800"/>
                  </a:p>
                </p:txBody>
              </p:sp>
            </p:grpSp>
            <p:grpSp>
              <p:nvGrpSpPr>
                <p:cNvPr id="22610" name="Group 8"/>
                <p:cNvGrpSpPr>
                  <a:grpSpLocks/>
                </p:cNvGrpSpPr>
                <p:nvPr/>
              </p:nvGrpSpPr>
              <p:grpSpPr bwMode="auto">
                <a:xfrm rot="2570954">
                  <a:off x="4241" y="1498"/>
                  <a:ext cx="726" cy="771"/>
                  <a:chOff x="3560" y="2886"/>
                  <a:chExt cx="726" cy="771"/>
                </a:xfrm>
              </p:grpSpPr>
              <p:sp>
                <p:nvSpPr>
                  <p:cNvPr id="22614" name="Line 9"/>
                  <p:cNvSpPr>
                    <a:spLocks noChangeShapeType="1"/>
                  </p:cNvSpPr>
                  <p:nvPr/>
                </p:nvSpPr>
                <p:spPr bwMode="auto">
                  <a:xfrm>
                    <a:off x="3560" y="2886"/>
                    <a:ext cx="680" cy="7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2615" name="Oval 10"/>
                  <p:cNvSpPr>
                    <a:spLocks noChangeArrowheads="1"/>
                  </p:cNvSpPr>
                  <p:nvPr/>
                </p:nvSpPr>
                <p:spPr bwMode="auto">
                  <a:xfrm>
                    <a:off x="4195" y="3566"/>
                    <a:ext cx="91" cy="91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hu-HU" altLang="hu-HU" sz="1800"/>
                  </a:p>
                </p:txBody>
              </p:sp>
            </p:grpSp>
            <p:grpSp>
              <p:nvGrpSpPr>
                <p:cNvPr id="22611" name="Group 11"/>
                <p:cNvGrpSpPr>
                  <a:grpSpLocks/>
                </p:cNvGrpSpPr>
                <p:nvPr/>
              </p:nvGrpSpPr>
              <p:grpSpPr bwMode="auto">
                <a:xfrm rot="2570954">
                  <a:off x="4241" y="527"/>
                  <a:ext cx="726" cy="771"/>
                  <a:chOff x="3560" y="2886"/>
                  <a:chExt cx="726" cy="771"/>
                </a:xfrm>
              </p:grpSpPr>
              <p:sp>
                <p:nvSpPr>
                  <p:cNvPr id="2261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3560" y="2886"/>
                    <a:ext cx="680" cy="7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2613" name="Oval 13"/>
                  <p:cNvSpPr>
                    <a:spLocks noChangeArrowheads="1"/>
                  </p:cNvSpPr>
                  <p:nvPr/>
                </p:nvSpPr>
                <p:spPr bwMode="auto">
                  <a:xfrm>
                    <a:off x="4195" y="3566"/>
                    <a:ext cx="91" cy="91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hu-HU" altLang="hu-HU" sz="1800"/>
                  </a:p>
                </p:txBody>
              </p:sp>
            </p:grpSp>
          </p:grpSp>
          <p:grpSp>
            <p:nvGrpSpPr>
              <p:cNvPr id="22605" name="Group 14"/>
              <p:cNvGrpSpPr>
                <a:grpSpLocks/>
              </p:cNvGrpSpPr>
              <p:nvPr/>
            </p:nvGrpSpPr>
            <p:grpSpPr bwMode="auto">
              <a:xfrm>
                <a:off x="4555" y="799"/>
                <a:ext cx="94" cy="2080"/>
                <a:chOff x="1198" y="926"/>
                <a:chExt cx="94" cy="2080"/>
              </a:xfrm>
            </p:grpSpPr>
            <p:sp>
              <p:nvSpPr>
                <p:cNvPr id="22606" name="Oval 15"/>
                <p:cNvSpPr>
                  <a:spLocks noChangeArrowheads="1"/>
                </p:cNvSpPr>
                <p:nvPr/>
              </p:nvSpPr>
              <p:spPr bwMode="auto">
                <a:xfrm rot="2570954">
                  <a:off x="1198" y="2915"/>
                  <a:ext cx="90" cy="91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  <p:sp>
              <p:nvSpPr>
                <p:cNvPr id="22607" name="Oval 16"/>
                <p:cNvSpPr>
                  <a:spLocks noChangeArrowheads="1"/>
                </p:cNvSpPr>
                <p:nvPr/>
              </p:nvSpPr>
              <p:spPr bwMode="auto">
                <a:xfrm rot="2570954">
                  <a:off x="1202" y="1920"/>
                  <a:ext cx="90" cy="91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  <p:sp>
              <p:nvSpPr>
                <p:cNvPr id="22608" name="Oval 17"/>
                <p:cNvSpPr>
                  <a:spLocks noChangeArrowheads="1"/>
                </p:cNvSpPr>
                <p:nvPr/>
              </p:nvSpPr>
              <p:spPr bwMode="auto">
                <a:xfrm rot="2570954">
                  <a:off x="1202" y="926"/>
                  <a:ext cx="90" cy="91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</p:grpSp>
        </p:grpSp>
        <p:sp>
          <p:nvSpPr>
            <p:cNvPr id="22603" name="Oval 18"/>
            <p:cNvSpPr>
              <a:spLocks noChangeArrowheads="1"/>
            </p:cNvSpPr>
            <p:nvPr/>
          </p:nvSpPr>
          <p:spPr bwMode="auto">
            <a:xfrm>
              <a:off x="4538" y="1752"/>
              <a:ext cx="136" cy="1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9" name="Group 19"/>
          <p:cNvGrpSpPr>
            <a:grpSpLocks/>
          </p:cNvGrpSpPr>
          <p:nvPr/>
        </p:nvGrpSpPr>
        <p:grpSpPr bwMode="auto">
          <a:xfrm>
            <a:off x="1619250" y="1644650"/>
            <a:ext cx="1152525" cy="4381500"/>
            <a:chOff x="4241" y="527"/>
            <a:chExt cx="726" cy="2760"/>
          </a:xfrm>
        </p:grpSpPr>
        <p:grpSp>
          <p:nvGrpSpPr>
            <p:cNvPr id="22586" name="Group 20"/>
            <p:cNvGrpSpPr>
              <a:grpSpLocks/>
            </p:cNvGrpSpPr>
            <p:nvPr/>
          </p:nvGrpSpPr>
          <p:grpSpPr bwMode="auto">
            <a:xfrm>
              <a:off x="4241" y="527"/>
              <a:ext cx="726" cy="2760"/>
              <a:chOff x="4241" y="527"/>
              <a:chExt cx="726" cy="2760"/>
            </a:xfrm>
          </p:grpSpPr>
          <p:grpSp>
            <p:nvGrpSpPr>
              <p:cNvPr id="22588" name="Group 21"/>
              <p:cNvGrpSpPr>
                <a:grpSpLocks/>
              </p:cNvGrpSpPr>
              <p:nvPr/>
            </p:nvGrpSpPr>
            <p:grpSpPr bwMode="auto">
              <a:xfrm>
                <a:off x="4241" y="527"/>
                <a:ext cx="726" cy="2760"/>
                <a:chOff x="4241" y="527"/>
                <a:chExt cx="726" cy="2760"/>
              </a:xfrm>
            </p:grpSpPr>
            <p:grpSp>
              <p:nvGrpSpPr>
                <p:cNvPr id="22593" name="Group 22"/>
                <p:cNvGrpSpPr>
                  <a:grpSpLocks/>
                </p:cNvGrpSpPr>
                <p:nvPr/>
              </p:nvGrpSpPr>
              <p:grpSpPr bwMode="auto">
                <a:xfrm rot="2570954">
                  <a:off x="4241" y="2516"/>
                  <a:ext cx="726" cy="771"/>
                  <a:chOff x="3560" y="2886"/>
                  <a:chExt cx="726" cy="771"/>
                </a:xfrm>
              </p:grpSpPr>
              <p:sp>
                <p:nvSpPr>
                  <p:cNvPr id="22600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3560" y="2886"/>
                    <a:ext cx="680" cy="7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2601" name="Oval 24"/>
                  <p:cNvSpPr>
                    <a:spLocks noChangeArrowheads="1"/>
                  </p:cNvSpPr>
                  <p:nvPr/>
                </p:nvSpPr>
                <p:spPr bwMode="auto">
                  <a:xfrm>
                    <a:off x="4195" y="3566"/>
                    <a:ext cx="91" cy="91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hu-HU" altLang="hu-HU" sz="1800"/>
                  </a:p>
                </p:txBody>
              </p:sp>
            </p:grpSp>
            <p:grpSp>
              <p:nvGrpSpPr>
                <p:cNvPr id="22594" name="Group 25"/>
                <p:cNvGrpSpPr>
                  <a:grpSpLocks/>
                </p:cNvGrpSpPr>
                <p:nvPr/>
              </p:nvGrpSpPr>
              <p:grpSpPr bwMode="auto">
                <a:xfrm rot="2570954">
                  <a:off x="4241" y="1498"/>
                  <a:ext cx="726" cy="771"/>
                  <a:chOff x="3560" y="2886"/>
                  <a:chExt cx="726" cy="771"/>
                </a:xfrm>
              </p:grpSpPr>
              <p:sp>
                <p:nvSpPr>
                  <p:cNvPr id="22598" name="Line 26"/>
                  <p:cNvSpPr>
                    <a:spLocks noChangeShapeType="1"/>
                  </p:cNvSpPr>
                  <p:nvPr/>
                </p:nvSpPr>
                <p:spPr bwMode="auto">
                  <a:xfrm>
                    <a:off x="3560" y="2886"/>
                    <a:ext cx="680" cy="7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2599" name="Oval 27"/>
                  <p:cNvSpPr>
                    <a:spLocks noChangeArrowheads="1"/>
                  </p:cNvSpPr>
                  <p:nvPr/>
                </p:nvSpPr>
                <p:spPr bwMode="auto">
                  <a:xfrm>
                    <a:off x="4195" y="3566"/>
                    <a:ext cx="91" cy="91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hu-HU" altLang="hu-HU" sz="1800"/>
                  </a:p>
                </p:txBody>
              </p:sp>
            </p:grpSp>
            <p:grpSp>
              <p:nvGrpSpPr>
                <p:cNvPr id="22595" name="Group 28"/>
                <p:cNvGrpSpPr>
                  <a:grpSpLocks/>
                </p:cNvGrpSpPr>
                <p:nvPr/>
              </p:nvGrpSpPr>
              <p:grpSpPr bwMode="auto">
                <a:xfrm rot="2570954">
                  <a:off x="4241" y="527"/>
                  <a:ext cx="726" cy="771"/>
                  <a:chOff x="3560" y="2886"/>
                  <a:chExt cx="726" cy="771"/>
                </a:xfrm>
              </p:grpSpPr>
              <p:sp>
                <p:nvSpPr>
                  <p:cNvPr id="22596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560" y="2886"/>
                    <a:ext cx="680" cy="7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2597" name="Oval 30"/>
                  <p:cNvSpPr>
                    <a:spLocks noChangeArrowheads="1"/>
                  </p:cNvSpPr>
                  <p:nvPr/>
                </p:nvSpPr>
                <p:spPr bwMode="auto">
                  <a:xfrm>
                    <a:off x="4195" y="3566"/>
                    <a:ext cx="91" cy="91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hu-HU" altLang="hu-HU" sz="1800"/>
                  </a:p>
                </p:txBody>
              </p:sp>
            </p:grpSp>
          </p:grpSp>
          <p:grpSp>
            <p:nvGrpSpPr>
              <p:cNvPr id="22589" name="Group 31"/>
              <p:cNvGrpSpPr>
                <a:grpSpLocks/>
              </p:cNvGrpSpPr>
              <p:nvPr/>
            </p:nvGrpSpPr>
            <p:grpSpPr bwMode="auto">
              <a:xfrm>
                <a:off x="4555" y="799"/>
                <a:ext cx="94" cy="2080"/>
                <a:chOff x="1198" y="926"/>
                <a:chExt cx="94" cy="2080"/>
              </a:xfrm>
            </p:grpSpPr>
            <p:sp>
              <p:nvSpPr>
                <p:cNvPr id="22590" name="Oval 32"/>
                <p:cNvSpPr>
                  <a:spLocks noChangeArrowheads="1"/>
                </p:cNvSpPr>
                <p:nvPr/>
              </p:nvSpPr>
              <p:spPr bwMode="auto">
                <a:xfrm rot="2570954">
                  <a:off x="1198" y="2915"/>
                  <a:ext cx="90" cy="91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  <p:sp>
              <p:nvSpPr>
                <p:cNvPr id="22591" name="Oval 33"/>
                <p:cNvSpPr>
                  <a:spLocks noChangeArrowheads="1"/>
                </p:cNvSpPr>
                <p:nvPr/>
              </p:nvSpPr>
              <p:spPr bwMode="auto">
                <a:xfrm rot="2570954">
                  <a:off x="1202" y="1920"/>
                  <a:ext cx="90" cy="91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  <p:sp>
              <p:nvSpPr>
                <p:cNvPr id="22592" name="Oval 34"/>
                <p:cNvSpPr>
                  <a:spLocks noChangeArrowheads="1"/>
                </p:cNvSpPr>
                <p:nvPr/>
              </p:nvSpPr>
              <p:spPr bwMode="auto">
                <a:xfrm rot="2570954">
                  <a:off x="1202" y="926"/>
                  <a:ext cx="90" cy="91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</p:grpSp>
        </p:grpSp>
        <p:sp>
          <p:nvSpPr>
            <p:cNvPr id="22587" name="Oval 35"/>
            <p:cNvSpPr>
              <a:spLocks noChangeArrowheads="1"/>
            </p:cNvSpPr>
            <p:nvPr/>
          </p:nvSpPr>
          <p:spPr bwMode="auto">
            <a:xfrm>
              <a:off x="4538" y="1752"/>
              <a:ext cx="136" cy="1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16" name="Group 36"/>
          <p:cNvGrpSpPr>
            <a:grpSpLocks/>
          </p:cNvGrpSpPr>
          <p:nvPr/>
        </p:nvGrpSpPr>
        <p:grpSpPr bwMode="auto">
          <a:xfrm>
            <a:off x="2195513" y="2132013"/>
            <a:ext cx="2305050" cy="3168650"/>
            <a:chOff x="1383" y="1026"/>
            <a:chExt cx="1452" cy="1996"/>
          </a:xfrm>
        </p:grpSpPr>
        <p:sp>
          <p:nvSpPr>
            <p:cNvPr id="22583" name="Line 37"/>
            <p:cNvSpPr>
              <a:spLocks noChangeShapeType="1"/>
            </p:cNvSpPr>
            <p:nvPr/>
          </p:nvSpPr>
          <p:spPr bwMode="auto">
            <a:xfrm>
              <a:off x="1383" y="1026"/>
              <a:ext cx="1452" cy="0"/>
            </a:xfrm>
            <a:prstGeom prst="line">
              <a:avLst/>
            </a:prstGeom>
            <a:noFill/>
            <a:ln w="9525">
              <a:solidFill>
                <a:srgbClr val="FC431E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584" name="Line 38"/>
            <p:cNvSpPr>
              <a:spLocks noChangeShapeType="1"/>
            </p:cNvSpPr>
            <p:nvPr/>
          </p:nvSpPr>
          <p:spPr bwMode="auto">
            <a:xfrm>
              <a:off x="1383" y="2024"/>
              <a:ext cx="1452" cy="0"/>
            </a:xfrm>
            <a:prstGeom prst="line">
              <a:avLst/>
            </a:prstGeom>
            <a:noFill/>
            <a:ln w="9525">
              <a:solidFill>
                <a:srgbClr val="FC431E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585" name="Line 39"/>
            <p:cNvSpPr>
              <a:spLocks noChangeShapeType="1"/>
            </p:cNvSpPr>
            <p:nvPr/>
          </p:nvSpPr>
          <p:spPr bwMode="auto">
            <a:xfrm>
              <a:off x="1383" y="3022"/>
              <a:ext cx="1452" cy="0"/>
            </a:xfrm>
            <a:prstGeom prst="line">
              <a:avLst/>
            </a:prstGeom>
            <a:noFill/>
            <a:ln w="9525">
              <a:solidFill>
                <a:srgbClr val="FC431E"/>
              </a:solidFill>
              <a:prstDash val="dash"/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2533" name="Text Box 40"/>
          <p:cNvSpPr txBox="1">
            <a:spLocks noChangeArrowheads="1"/>
          </p:cNvSpPr>
          <p:nvPr/>
        </p:nvSpPr>
        <p:spPr bwMode="auto">
          <a:xfrm>
            <a:off x="2700338" y="692150"/>
            <a:ext cx="446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1800"/>
          </a:p>
        </p:txBody>
      </p:sp>
      <p:grpSp>
        <p:nvGrpSpPr>
          <p:cNvPr id="17" name="Group 41"/>
          <p:cNvGrpSpPr>
            <a:grpSpLocks/>
          </p:cNvGrpSpPr>
          <p:nvPr/>
        </p:nvGrpSpPr>
        <p:grpSpPr bwMode="auto">
          <a:xfrm>
            <a:off x="5476875" y="2235200"/>
            <a:ext cx="1784350" cy="3857625"/>
            <a:chOff x="3480" y="1091"/>
            <a:chExt cx="1124" cy="2430"/>
          </a:xfrm>
        </p:grpSpPr>
        <p:grpSp>
          <p:nvGrpSpPr>
            <p:cNvPr id="22568" name="Group 42"/>
            <p:cNvGrpSpPr>
              <a:grpSpLocks/>
            </p:cNvGrpSpPr>
            <p:nvPr/>
          </p:nvGrpSpPr>
          <p:grpSpPr bwMode="auto">
            <a:xfrm rot="4252171">
              <a:off x="3856" y="2772"/>
              <a:ext cx="726" cy="771"/>
              <a:chOff x="2063" y="2569"/>
              <a:chExt cx="726" cy="771"/>
            </a:xfrm>
          </p:grpSpPr>
          <p:grpSp>
            <p:nvGrpSpPr>
              <p:cNvPr id="22579" name="Group 43"/>
              <p:cNvGrpSpPr>
                <a:grpSpLocks/>
              </p:cNvGrpSpPr>
              <p:nvPr/>
            </p:nvGrpSpPr>
            <p:grpSpPr bwMode="auto">
              <a:xfrm>
                <a:off x="2063" y="2569"/>
                <a:ext cx="726" cy="771"/>
                <a:chOff x="3560" y="2886"/>
                <a:chExt cx="726" cy="771"/>
              </a:xfrm>
            </p:grpSpPr>
            <p:sp>
              <p:nvSpPr>
                <p:cNvPr id="22581" name="Line 44"/>
                <p:cNvSpPr>
                  <a:spLocks noChangeShapeType="1"/>
                </p:cNvSpPr>
                <p:nvPr/>
              </p:nvSpPr>
              <p:spPr bwMode="auto">
                <a:xfrm>
                  <a:off x="3560" y="2886"/>
                  <a:ext cx="680" cy="72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2582" name="Oval 45"/>
                <p:cNvSpPr>
                  <a:spLocks noChangeArrowheads="1"/>
                </p:cNvSpPr>
                <p:nvPr/>
              </p:nvSpPr>
              <p:spPr bwMode="auto">
                <a:xfrm>
                  <a:off x="4195" y="3566"/>
                  <a:ext cx="91" cy="91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</p:grpSp>
          <p:sp>
            <p:nvSpPr>
              <p:cNvPr id="22580" name="Oval 46"/>
              <p:cNvSpPr>
                <a:spLocks noChangeArrowheads="1"/>
              </p:cNvSpPr>
              <p:nvPr/>
            </p:nvSpPr>
            <p:spPr bwMode="auto">
              <a:xfrm>
                <a:off x="2355" y="2886"/>
                <a:ext cx="90" cy="91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</p:grpSp>
        <p:grpSp>
          <p:nvGrpSpPr>
            <p:cNvPr id="22569" name="Group 47"/>
            <p:cNvGrpSpPr>
              <a:grpSpLocks/>
            </p:cNvGrpSpPr>
            <p:nvPr/>
          </p:nvGrpSpPr>
          <p:grpSpPr bwMode="auto">
            <a:xfrm>
              <a:off x="3788" y="1942"/>
              <a:ext cx="726" cy="771"/>
              <a:chOff x="2063" y="2569"/>
              <a:chExt cx="726" cy="771"/>
            </a:xfrm>
          </p:grpSpPr>
          <p:grpSp>
            <p:nvGrpSpPr>
              <p:cNvPr id="22575" name="Group 48"/>
              <p:cNvGrpSpPr>
                <a:grpSpLocks/>
              </p:cNvGrpSpPr>
              <p:nvPr/>
            </p:nvGrpSpPr>
            <p:grpSpPr bwMode="auto">
              <a:xfrm>
                <a:off x="2063" y="2569"/>
                <a:ext cx="726" cy="771"/>
                <a:chOff x="3560" y="2886"/>
                <a:chExt cx="726" cy="771"/>
              </a:xfrm>
            </p:grpSpPr>
            <p:sp>
              <p:nvSpPr>
                <p:cNvPr id="22577" name="Line 49"/>
                <p:cNvSpPr>
                  <a:spLocks noChangeShapeType="1"/>
                </p:cNvSpPr>
                <p:nvPr/>
              </p:nvSpPr>
              <p:spPr bwMode="auto">
                <a:xfrm>
                  <a:off x="3560" y="2886"/>
                  <a:ext cx="680" cy="72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2578" name="Oval 50"/>
                <p:cNvSpPr>
                  <a:spLocks noChangeArrowheads="1"/>
                </p:cNvSpPr>
                <p:nvPr/>
              </p:nvSpPr>
              <p:spPr bwMode="auto">
                <a:xfrm>
                  <a:off x="4195" y="3566"/>
                  <a:ext cx="91" cy="91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</p:grpSp>
          <p:sp>
            <p:nvSpPr>
              <p:cNvPr id="22576" name="Oval 51"/>
              <p:cNvSpPr>
                <a:spLocks noChangeArrowheads="1"/>
              </p:cNvSpPr>
              <p:nvPr/>
            </p:nvSpPr>
            <p:spPr bwMode="auto">
              <a:xfrm>
                <a:off x="2355" y="2886"/>
                <a:ext cx="90" cy="91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</p:grpSp>
        <p:grpSp>
          <p:nvGrpSpPr>
            <p:cNvPr id="22570" name="Group 52"/>
            <p:cNvGrpSpPr>
              <a:grpSpLocks/>
            </p:cNvGrpSpPr>
            <p:nvPr/>
          </p:nvGrpSpPr>
          <p:grpSpPr bwMode="auto">
            <a:xfrm rot="3305886">
              <a:off x="3503" y="1068"/>
              <a:ext cx="726" cy="771"/>
              <a:chOff x="2063" y="2569"/>
              <a:chExt cx="726" cy="771"/>
            </a:xfrm>
          </p:grpSpPr>
          <p:grpSp>
            <p:nvGrpSpPr>
              <p:cNvPr id="22571" name="Group 53"/>
              <p:cNvGrpSpPr>
                <a:grpSpLocks/>
              </p:cNvGrpSpPr>
              <p:nvPr/>
            </p:nvGrpSpPr>
            <p:grpSpPr bwMode="auto">
              <a:xfrm>
                <a:off x="2063" y="2569"/>
                <a:ext cx="726" cy="771"/>
                <a:chOff x="3560" y="2886"/>
                <a:chExt cx="726" cy="771"/>
              </a:xfrm>
            </p:grpSpPr>
            <p:sp>
              <p:nvSpPr>
                <p:cNvPr id="22573" name="Line 54"/>
                <p:cNvSpPr>
                  <a:spLocks noChangeShapeType="1"/>
                </p:cNvSpPr>
                <p:nvPr/>
              </p:nvSpPr>
              <p:spPr bwMode="auto">
                <a:xfrm>
                  <a:off x="3560" y="2886"/>
                  <a:ext cx="680" cy="72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22574" name="Oval 55"/>
                <p:cNvSpPr>
                  <a:spLocks noChangeArrowheads="1"/>
                </p:cNvSpPr>
                <p:nvPr/>
              </p:nvSpPr>
              <p:spPr bwMode="auto">
                <a:xfrm>
                  <a:off x="4195" y="3566"/>
                  <a:ext cx="91" cy="91"/>
                </a:xfrm>
                <a:prstGeom prst="ellipse">
                  <a:avLst/>
                </a:prstGeom>
                <a:solidFill>
                  <a:srgbClr val="66FF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</p:grpSp>
          <p:sp>
            <p:nvSpPr>
              <p:cNvPr id="22572" name="Oval 56"/>
              <p:cNvSpPr>
                <a:spLocks noChangeArrowheads="1"/>
              </p:cNvSpPr>
              <p:nvPr/>
            </p:nvSpPr>
            <p:spPr bwMode="auto">
              <a:xfrm>
                <a:off x="2355" y="2886"/>
                <a:ext cx="90" cy="91"/>
              </a:xfrm>
              <a:prstGeom prst="ellipse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1800"/>
              </a:p>
            </p:txBody>
          </p:sp>
        </p:grpSp>
      </p:grpSp>
      <p:sp>
        <p:nvSpPr>
          <p:cNvPr id="11321" name="Oval 57"/>
          <p:cNvSpPr>
            <a:spLocks noChangeArrowheads="1"/>
          </p:cNvSpPr>
          <p:nvPr/>
        </p:nvSpPr>
        <p:spPr bwMode="auto">
          <a:xfrm>
            <a:off x="6216650" y="3606800"/>
            <a:ext cx="180975" cy="180975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grpSp>
        <p:nvGrpSpPr>
          <p:cNvPr id="24" name="Group 58"/>
          <p:cNvGrpSpPr>
            <a:grpSpLocks/>
          </p:cNvGrpSpPr>
          <p:nvPr/>
        </p:nvGrpSpPr>
        <p:grpSpPr bwMode="auto">
          <a:xfrm>
            <a:off x="5724525" y="1647825"/>
            <a:ext cx="1152525" cy="4381500"/>
            <a:chOff x="4241" y="527"/>
            <a:chExt cx="726" cy="2760"/>
          </a:xfrm>
        </p:grpSpPr>
        <p:grpSp>
          <p:nvGrpSpPr>
            <p:cNvPr id="22552" name="Group 59"/>
            <p:cNvGrpSpPr>
              <a:grpSpLocks/>
            </p:cNvGrpSpPr>
            <p:nvPr/>
          </p:nvGrpSpPr>
          <p:grpSpPr bwMode="auto">
            <a:xfrm>
              <a:off x="4241" y="527"/>
              <a:ext cx="726" cy="2760"/>
              <a:chOff x="4241" y="527"/>
              <a:chExt cx="726" cy="2760"/>
            </a:xfrm>
          </p:grpSpPr>
          <p:grpSp>
            <p:nvGrpSpPr>
              <p:cNvPr id="22554" name="Group 60"/>
              <p:cNvGrpSpPr>
                <a:grpSpLocks/>
              </p:cNvGrpSpPr>
              <p:nvPr/>
            </p:nvGrpSpPr>
            <p:grpSpPr bwMode="auto">
              <a:xfrm>
                <a:off x="4241" y="527"/>
                <a:ext cx="726" cy="2760"/>
                <a:chOff x="4241" y="527"/>
                <a:chExt cx="726" cy="2760"/>
              </a:xfrm>
            </p:grpSpPr>
            <p:grpSp>
              <p:nvGrpSpPr>
                <p:cNvPr id="22559" name="Group 61"/>
                <p:cNvGrpSpPr>
                  <a:grpSpLocks/>
                </p:cNvGrpSpPr>
                <p:nvPr/>
              </p:nvGrpSpPr>
              <p:grpSpPr bwMode="auto">
                <a:xfrm rot="2570954">
                  <a:off x="4241" y="2516"/>
                  <a:ext cx="726" cy="771"/>
                  <a:chOff x="3560" y="2886"/>
                  <a:chExt cx="726" cy="771"/>
                </a:xfrm>
              </p:grpSpPr>
              <p:sp>
                <p:nvSpPr>
                  <p:cNvPr id="22566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3560" y="2886"/>
                    <a:ext cx="680" cy="7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2567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4195" y="3566"/>
                    <a:ext cx="91" cy="91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hu-HU" altLang="hu-HU" sz="1800"/>
                  </a:p>
                </p:txBody>
              </p:sp>
            </p:grpSp>
            <p:grpSp>
              <p:nvGrpSpPr>
                <p:cNvPr id="22560" name="Group 64"/>
                <p:cNvGrpSpPr>
                  <a:grpSpLocks/>
                </p:cNvGrpSpPr>
                <p:nvPr/>
              </p:nvGrpSpPr>
              <p:grpSpPr bwMode="auto">
                <a:xfrm rot="2570954">
                  <a:off x="4241" y="1498"/>
                  <a:ext cx="726" cy="771"/>
                  <a:chOff x="3560" y="2886"/>
                  <a:chExt cx="726" cy="771"/>
                </a:xfrm>
              </p:grpSpPr>
              <p:sp>
                <p:nvSpPr>
                  <p:cNvPr id="22564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3560" y="2886"/>
                    <a:ext cx="680" cy="7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2565" name="Oval 66"/>
                  <p:cNvSpPr>
                    <a:spLocks noChangeArrowheads="1"/>
                  </p:cNvSpPr>
                  <p:nvPr/>
                </p:nvSpPr>
                <p:spPr bwMode="auto">
                  <a:xfrm>
                    <a:off x="4195" y="3566"/>
                    <a:ext cx="91" cy="91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hu-HU" altLang="hu-HU" sz="1800"/>
                  </a:p>
                </p:txBody>
              </p:sp>
            </p:grpSp>
            <p:grpSp>
              <p:nvGrpSpPr>
                <p:cNvPr id="22561" name="Group 67"/>
                <p:cNvGrpSpPr>
                  <a:grpSpLocks/>
                </p:cNvGrpSpPr>
                <p:nvPr/>
              </p:nvGrpSpPr>
              <p:grpSpPr bwMode="auto">
                <a:xfrm rot="2570954">
                  <a:off x="4241" y="527"/>
                  <a:ext cx="726" cy="771"/>
                  <a:chOff x="3560" y="2886"/>
                  <a:chExt cx="726" cy="771"/>
                </a:xfrm>
              </p:grpSpPr>
              <p:sp>
                <p:nvSpPr>
                  <p:cNvPr id="22562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3560" y="2886"/>
                    <a:ext cx="680" cy="72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  <p:sp>
                <p:nvSpPr>
                  <p:cNvPr id="22563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4195" y="3566"/>
                    <a:ext cx="91" cy="91"/>
                  </a:xfrm>
                  <a:prstGeom prst="ellipse">
                    <a:avLst/>
                  </a:prstGeom>
                  <a:solidFill>
                    <a:srgbClr val="66FF33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hu-HU" altLang="hu-HU" sz="1800"/>
                  </a:p>
                </p:txBody>
              </p:sp>
            </p:grpSp>
          </p:grpSp>
          <p:grpSp>
            <p:nvGrpSpPr>
              <p:cNvPr id="22555" name="Group 70"/>
              <p:cNvGrpSpPr>
                <a:grpSpLocks/>
              </p:cNvGrpSpPr>
              <p:nvPr/>
            </p:nvGrpSpPr>
            <p:grpSpPr bwMode="auto">
              <a:xfrm>
                <a:off x="4555" y="799"/>
                <a:ext cx="94" cy="2080"/>
                <a:chOff x="1198" y="926"/>
                <a:chExt cx="94" cy="2080"/>
              </a:xfrm>
            </p:grpSpPr>
            <p:sp>
              <p:nvSpPr>
                <p:cNvPr id="22556" name="Oval 71"/>
                <p:cNvSpPr>
                  <a:spLocks noChangeArrowheads="1"/>
                </p:cNvSpPr>
                <p:nvPr/>
              </p:nvSpPr>
              <p:spPr bwMode="auto">
                <a:xfrm rot="2570954">
                  <a:off x="1198" y="2915"/>
                  <a:ext cx="90" cy="91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  <p:sp>
              <p:nvSpPr>
                <p:cNvPr id="22557" name="Oval 72"/>
                <p:cNvSpPr>
                  <a:spLocks noChangeArrowheads="1"/>
                </p:cNvSpPr>
                <p:nvPr/>
              </p:nvSpPr>
              <p:spPr bwMode="auto">
                <a:xfrm rot="2570954">
                  <a:off x="1202" y="1920"/>
                  <a:ext cx="90" cy="91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  <p:sp>
              <p:nvSpPr>
                <p:cNvPr id="22558" name="Oval 73"/>
                <p:cNvSpPr>
                  <a:spLocks noChangeArrowheads="1"/>
                </p:cNvSpPr>
                <p:nvPr/>
              </p:nvSpPr>
              <p:spPr bwMode="auto">
                <a:xfrm rot="2570954">
                  <a:off x="1202" y="926"/>
                  <a:ext cx="90" cy="91"/>
                </a:xfrm>
                <a:prstGeom prst="ellipse">
                  <a:avLst/>
                </a:prstGeom>
                <a:solidFill>
                  <a:srgbClr val="0033CC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hu-HU" altLang="hu-HU" sz="1800"/>
                </a:p>
              </p:txBody>
            </p:sp>
          </p:grpSp>
        </p:grpSp>
        <p:sp>
          <p:nvSpPr>
            <p:cNvPr id="22553" name="Oval 74"/>
            <p:cNvSpPr>
              <a:spLocks noChangeArrowheads="1"/>
            </p:cNvSpPr>
            <p:nvPr/>
          </p:nvSpPr>
          <p:spPr bwMode="auto">
            <a:xfrm>
              <a:off x="4538" y="1752"/>
              <a:ext cx="136" cy="136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31" name="Group 75"/>
          <p:cNvGrpSpPr>
            <a:grpSpLocks/>
          </p:cNvGrpSpPr>
          <p:nvPr/>
        </p:nvGrpSpPr>
        <p:grpSpPr bwMode="auto">
          <a:xfrm>
            <a:off x="6372225" y="5300663"/>
            <a:ext cx="360363" cy="215900"/>
            <a:chOff x="4014" y="3022"/>
            <a:chExt cx="227" cy="136"/>
          </a:xfrm>
        </p:grpSpPr>
        <p:sp>
          <p:nvSpPr>
            <p:cNvPr id="22549" name="Line 76"/>
            <p:cNvSpPr>
              <a:spLocks noChangeShapeType="1"/>
            </p:cNvSpPr>
            <p:nvPr/>
          </p:nvSpPr>
          <p:spPr bwMode="auto">
            <a:xfrm>
              <a:off x="4014" y="3022"/>
              <a:ext cx="227" cy="0"/>
            </a:xfrm>
            <a:prstGeom prst="line">
              <a:avLst/>
            </a:prstGeom>
            <a:noFill/>
            <a:ln w="9525">
              <a:solidFill>
                <a:srgbClr val="FC431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550" name="Line 77"/>
            <p:cNvSpPr>
              <a:spLocks noChangeShapeType="1"/>
            </p:cNvSpPr>
            <p:nvPr/>
          </p:nvSpPr>
          <p:spPr bwMode="auto">
            <a:xfrm>
              <a:off x="4014" y="3022"/>
              <a:ext cx="0" cy="136"/>
            </a:xfrm>
            <a:prstGeom prst="line">
              <a:avLst/>
            </a:prstGeom>
            <a:noFill/>
            <a:ln w="9525">
              <a:solidFill>
                <a:srgbClr val="FC431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551" name="Line 78"/>
            <p:cNvSpPr>
              <a:spLocks noChangeShapeType="1"/>
            </p:cNvSpPr>
            <p:nvPr/>
          </p:nvSpPr>
          <p:spPr bwMode="auto">
            <a:xfrm>
              <a:off x="4014" y="3022"/>
              <a:ext cx="18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7888" name="Group 89"/>
          <p:cNvGrpSpPr>
            <a:grpSpLocks/>
          </p:cNvGrpSpPr>
          <p:nvPr/>
        </p:nvGrpSpPr>
        <p:grpSpPr bwMode="auto">
          <a:xfrm>
            <a:off x="6300788" y="3716338"/>
            <a:ext cx="288925" cy="431800"/>
            <a:chOff x="4195" y="2341"/>
            <a:chExt cx="182" cy="272"/>
          </a:xfrm>
        </p:grpSpPr>
        <p:sp>
          <p:nvSpPr>
            <p:cNvPr id="22546" name="Line 80"/>
            <p:cNvSpPr>
              <a:spLocks noChangeShapeType="1"/>
            </p:cNvSpPr>
            <p:nvPr/>
          </p:nvSpPr>
          <p:spPr bwMode="auto">
            <a:xfrm>
              <a:off x="4195" y="2341"/>
              <a:ext cx="0" cy="272"/>
            </a:xfrm>
            <a:prstGeom prst="line">
              <a:avLst/>
            </a:prstGeom>
            <a:noFill/>
            <a:ln w="9525">
              <a:solidFill>
                <a:srgbClr val="FC431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547" name="Line 81"/>
            <p:cNvSpPr>
              <a:spLocks noChangeShapeType="1"/>
            </p:cNvSpPr>
            <p:nvPr/>
          </p:nvSpPr>
          <p:spPr bwMode="auto">
            <a:xfrm>
              <a:off x="4196" y="2341"/>
              <a:ext cx="181" cy="0"/>
            </a:xfrm>
            <a:prstGeom prst="line">
              <a:avLst/>
            </a:prstGeom>
            <a:noFill/>
            <a:ln w="9525">
              <a:solidFill>
                <a:srgbClr val="FC431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548" name="Line 82"/>
            <p:cNvSpPr>
              <a:spLocks noChangeShapeType="1"/>
            </p:cNvSpPr>
            <p:nvPr/>
          </p:nvSpPr>
          <p:spPr bwMode="auto">
            <a:xfrm>
              <a:off x="4195" y="2341"/>
              <a:ext cx="91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7889" name="Group 83"/>
          <p:cNvGrpSpPr>
            <a:grpSpLocks/>
          </p:cNvGrpSpPr>
          <p:nvPr/>
        </p:nvGrpSpPr>
        <p:grpSpPr bwMode="auto">
          <a:xfrm>
            <a:off x="6084888" y="2132013"/>
            <a:ext cx="247650" cy="647700"/>
            <a:chOff x="3833" y="1026"/>
            <a:chExt cx="156" cy="408"/>
          </a:xfrm>
        </p:grpSpPr>
        <p:sp>
          <p:nvSpPr>
            <p:cNvPr id="22543" name="Line 84"/>
            <p:cNvSpPr>
              <a:spLocks noChangeShapeType="1"/>
            </p:cNvSpPr>
            <p:nvPr/>
          </p:nvSpPr>
          <p:spPr bwMode="auto">
            <a:xfrm>
              <a:off x="3989" y="1071"/>
              <a:ext cx="0" cy="363"/>
            </a:xfrm>
            <a:prstGeom prst="line">
              <a:avLst/>
            </a:prstGeom>
            <a:noFill/>
            <a:ln w="9525">
              <a:solidFill>
                <a:srgbClr val="FC431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544" name="Line 85"/>
            <p:cNvSpPr>
              <a:spLocks noChangeShapeType="1"/>
            </p:cNvSpPr>
            <p:nvPr/>
          </p:nvSpPr>
          <p:spPr bwMode="auto">
            <a:xfrm flipH="1">
              <a:off x="3833" y="1026"/>
              <a:ext cx="136" cy="0"/>
            </a:xfrm>
            <a:prstGeom prst="line">
              <a:avLst/>
            </a:prstGeom>
            <a:noFill/>
            <a:ln w="9525">
              <a:solidFill>
                <a:srgbClr val="FC431E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22545" name="Line 86"/>
            <p:cNvSpPr>
              <a:spLocks noChangeShapeType="1"/>
            </p:cNvSpPr>
            <p:nvPr/>
          </p:nvSpPr>
          <p:spPr bwMode="auto">
            <a:xfrm flipH="1">
              <a:off x="3888" y="1026"/>
              <a:ext cx="91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22540" name="Text Box 87"/>
          <p:cNvSpPr txBox="1">
            <a:spLocks noChangeArrowheads="1"/>
          </p:cNvSpPr>
          <p:nvPr/>
        </p:nvSpPr>
        <p:spPr bwMode="auto">
          <a:xfrm>
            <a:off x="1476375" y="260350"/>
            <a:ext cx="67691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/>
              <a:t>A testszegmentek, a szegmentek súlypontjának (tömegközéppontjának) és a rendszer súlypontjának mozgása</a:t>
            </a:r>
            <a:endParaRPr lang="en-US" altLang="hu-HU" sz="2400"/>
          </a:p>
        </p:txBody>
      </p:sp>
      <p:sp>
        <p:nvSpPr>
          <p:cNvPr id="11352" name="Line 88"/>
          <p:cNvSpPr>
            <a:spLocks noChangeShapeType="1"/>
          </p:cNvSpPr>
          <p:nvPr/>
        </p:nvSpPr>
        <p:spPr bwMode="auto">
          <a:xfrm>
            <a:off x="6300788" y="1052513"/>
            <a:ext cx="0" cy="5472112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90" name="Text Box 4"/>
          <p:cNvSpPr txBox="1">
            <a:spLocks noChangeArrowheads="1"/>
          </p:cNvSpPr>
          <p:nvPr/>
        </p:nvSpPr>
        <p:spPr bwMode="auto">
          <a:xfrm>
            <a:off x="1331913" y="3286125"/>
            <a:ext cx="7200900" cy="17843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2000" b="1" dirty="0">
                <a:solidFill>
                  <a:srgbClr val="FFFF00"/>
                </a:solidFill>
              </a:rPr>
              <a:t>Súlypont: A kiterjedt test egy idealizált, elméletileg meghatározott pontja, amelyben a testszegmensek súlyerejének forgatónyomatéka nulla.</a:t>
            </a:r>
          </a:p>
          <a:p>
            <a:pPr algn="ctr">
              <a:spcBef>
                <a:spcPct val="50000"/>
              </a:spcBef>
              <a:defRPr/>
            </a:pPr>
            <a:r>
              <a:rPr lang="hu-HU" sz="2000" b="1" dirty="0">
                <a:solidFill>
                  <a:srgbClr val="FFFF00"/>
                </a:solidFill>
              </a:rPr>
              <a:t>A rendszer súlypontján mindig áthalad a gravitációs erő hatásvonala</a:t>
            </a:r>
            <a:endParaRPr lang="en-US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-1.64662E-6 L -0.0007 0.0721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1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21" grpId="0" animBg="1"/>
      <p:bldP spid="11321" grpId="1" animBg="1"/>
      <p:bldP spid="11352" grpId="0" animBg="1"/>
      <p:bldP spid="90" grpId="0" animBg="1"/>
      <p:bldP spid="9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p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577" y="1963051"/>
            <a:ext cx="5118722" cy="4358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2048741" y="1185794"/>
            <a:ext cx="565892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Stabil egyensúlyi helyzet vízben</a:t>
            </a:r>
            <a:endParaRPr lang="hu-HU" sz="2800" b="1" dirty="0"/>
          </a:p>
        </p:txBody>
      </p:sp>
      <p:sp>
        <p:nvSpPr>
          <p:cNvPr id="4" name="Szövegdoboz 1"/>
          <p:cNvSpPr txBox="1">
            <a:spLocks noChangeArrowheads="1"/>
          </p:cNvSpPr>
          <p:nvPr/>
        </p:nvSpPr>
        <p:spPr bwMode="auto">
          <a:xfrm>
            <a:off x="2049907" y="406396"/>
            <a:ext cx="5457452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b="1" dirty="0" smtClean="0"/>
              <a:t>Test elhelyezkedése </a:t>
            </a:r>
            <a:r>
              <a:rPr lang="hu-HU" altLang="hu-HU" b="1" dirty="0"/>
              <a:t>vízben</a:t>
            </a:r>
            <a:endParaRPr lang="en-US" altLang="hu-HU" b="1" dirty="0"/>
          </a:p>
        </p:txBody>
      </p:sp>
    </p:spTree>
    <p:extLst>
      <p:ext uri="{BB962C8B-B14F-4D97-AF65-F5344CB8AC3E}">
        <p14:creationId xmlns:p14="http://schemas.microsoft.com/office/powerpoint/2010/main" val="351551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zövegdoboz 1"/>
          <p:cNvSpPr txBox="1">
            <a:spLocks noChangeArrowheads="1"/>
          </p:cNvSpPr>
          <p:nvPr/>
        </p:nvSpPr>
        <p:spPr bwMode="auto">
          <a:xfrm>
            <a:off x="2215779" y="404664"/>
            <a:ext cx="5256584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b="1" dirty="0" smtClean="0"/>
              <a:t>Súlyerő és felhajtóerő együttes hatása</a:t>
            </a:r>
            <a:endParaRPr lang="en-US" altLang="hu-HU" sz="2800" b="1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1714500"/>
            <a:ext cx="52197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Szövegdoboz 4"/>
          <p:cNvSpPr txBox="1">
            <a:spLocks noChangeArrowheads="1"/>
          </p:cNvSpPr>
          <p:nvPr/>
        </p:nvSpPr>
        <p:spPr bwMode="auto">
          <a:xfrm>
            <a:off x="4932363" y="3357563"/>
            <a:ext cx="257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Súlyerő</a:t>
            </a:r>
            <a:endParaRPr lang="en-US" altLang="hu-HU" sz="1800"/>
          </a:p>
        </p:txBody>
      </p:sp>
      <p:sp>
        <p:nvSpPr>
          <p:cNvPr id="24581" name="Szövegdoboz 5"/>
          <p:cNvSpPr txBox="1">
            <a:spLocks noChangeArrowheads="1"/>
          </p:cNvSpPr>
          <p:nvPr/>
        </p:nvSpPr>
        <p:spPr bwMode="auto">
          <a:xfrm>
            <a:off x="2146300" y="1928813"/>
            <a:ext cx="20716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Felhajtóerő</a:t>
            </a:r>
            <a:endParaRPr lang="en-US" altLang="hu-HU" sz="1800"/>
          </a:p>
        </p:txBody>
      </p:sp>
      <p:sp>
        <p:nvSpPr>
          <p:cNvPr id="7" name="Ellipszis 6"/>
          <p:cNvSpPr/>
          <p:nvPr/>
        </p:nvSpPr>
        <p:spPr>
          <a:xfrm>
            <a:off x="3940175" y="2857500"/>
            <a:ext cx="214313" cy="214313"/>
          </a:xfrm>
          <a:prstGeom prst="ellipse">
            <a:avLst/>
          </a:prstGeom>
          <a:solidFill>
            <a:srgbClr val="067C0E"/>
          </a:solidFill>
          <a:ln>
            <a:solidFill>
              <a:srgbClr val="067C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Ellipszis 7"/>
          <p:cNvSpPr/>
          <p:nvPr/>
        </p:nvSpPr>
        <p:spPr>
          <a:xfrm>
            <a:off x="4503738" y="2857500"/>
            <a:ext cx="214312" cy="214313"/>
          </a:xfrm>
          <a:prstGeom prst="ellipse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" name="Egyenes összekötő nyíllal 2"/>
          <p:cNvCxnSpPr/>
          <p:nvPr/>
        </p:nvCxnSpPr>
        <p:spPr>
          <a:xfrm flipH="1">
            <a:off x="1403350" y="2963863"/>
            <a:ext cx="2160588" cy="0"/>
          </a:xfrm>
          <a:prstGeom prst="straightConnector1">
            <a:avLst/>
          </a:prstGeom>
          <a:ln w="5715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838200" y="3357563"/>
            <a:ext cx="23447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Transzlációs mozgás</a:t>
            </a:r>
          </a:p>
        </p:txBody>
      </p:sp>
      <p:sp>
        <p:nvSpPr>
          <p:cNvPr id="26634" name="Szövegdoboz 4"/>
          <p:cNvSpPr txBox="1">
            <a:spLocks noChangeArrowheads="1"/>
          </p:cNvSpPr>
          <p:nvPr/>
        </p:nvSpPr>
        <p:spPr bwMode="auto">
          <a:xfrm>
            <a:off x="250825" y="4725144"/>
            <a:ext cx="84978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C00000"/>
                </a:solidFill>
              </a:rPr>
              <a:t>Az úszó </a:t>
            </a:r>
            <a:r>
              <a:rPr lang="hu-HU" altLang="hu-HU" sz="2400" dirty="0" err="1">
                <a:solidFill>
                  <a:srgbClr val="C00000"/>
                </a:solidFill>
              </a:rPr>
              <a:t>TKP-ja</a:t>
            </a:r>
            <a:r>
              <a:rPr lang="hu-HU" altLang="hu-HU" sz="2400" dirty="0">
                <a:solidFill>
                  <a:srgbClr val="C00000"/>
                </a:solidFill>
              </a:rPr>
              <a:t> alapvetően transzlációs mozgást végez, miközben a forgás a felhajtóerő támadáspontja körül következik </a:t>
            </a:r>
            <a:r>
              <a:rPr lang="hu-HU" altLang="hu-HU" sz="2400" dirty="0" smtClean="0">
                <a:solidFill>
                  <a:srgbClr val="C00000"/>
                </a:solidFill>
              </a:rPr>
              <a:t>be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/>
              <a:t>Ha a felhajtóerő és súlyerő támadáspontja közelebb van egymáshoz, jobb a vízfekvés</a:t>
            </a:r>
            <a:endParaRPr lang="hu-HU" altLang="hu-H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0" grpId="0"/>
      <p:bldP spid="24581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8244561"/>
              </p:ext>
            </p:extLst>
          </p:nvPr>
        </p:nvGraphicFramePr>
        <p:xfrm>
          <a:off x="2279154" y="3069382"/>
          <a:ext cx="5410200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1" name="Photo Editor fénykép" r:id="rId3" imgW="5409524" imgH="1257476" progId="MSPhotoEd.3">
                  <p:embed/>
                </p:oleObj>
              </mc:Choice>
              <mc:Fallback>
                <p:oleObj name="Photo Editor fénykép" r:id="rId3" imgW="5409524" imgH="125747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9154" y="3069382"/>
                        <a:ext cx="5410200" cy="125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8785103"/>
              </p:ext>
            </p:extLst>
          </p:nvPr>
        </p:nvGraphicFramePr>
        <p:xfrm>
          <a:off x="3368179" y="4725144"/>
          <a:ext cx="531495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12" name="Photo Editor fénykép" r:id="rId5" imgW="5315692" imgH="1523810" progId="MSPhotoEd.3">
                  <p:embed/>
                </p:oleObj>
              </mc:Choice>
              <mc:Fallback>
                <p:oleObj name="Photo Editor fénykép" r:id="rId5" imgW="5315692" imgH="152381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8179" y="4725144"/>
                        <a:ext cx="5314950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656979" y="1412032"/>
            <a:ext cx="5248275" cy="1584325"/>
            <a:chOff x="1227" y="2795"/>
            <a:chExt cx="3306" cy="998"/>
          </a:xfrm>
        </p:grpSpPr>
        <p:graphicFrame>
          <p:nvGraphicFramePr>
            <p:cNvPr id="27657" name="Object 5"/>
            <p:cNvGraphicFramePr>
              <a:graphicFrameLocks noChangeAspect="1"/>
            </p:cNvGraphicFramePr>
            <p:nvPr/>
          </p:nvGraphicFramePr>
          <p:xfrm>
            <a:off x="1227" y="2851"/>
            <a:ext cx="3306" cy="9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13" name="Photo Editor fénykép" r:id="rId7" imgW="5249008" imgH="1495634" progId="MSPhotoEd.3">
                    <p:embed/>
                  </p:oleObj>
                </mc:Choice>
                <mc:Fallback>
                  <p:oleObj name="Photo Editor fénykép" r:id="rId7" imgW="5249008" imgH="1495634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7" y="2851"/>
                          <a:ext cx="3306" cy="9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7658" name="Rectangle 6"/>
            <p:cNvSpPr>
              <a:spLocks noChangeArrowheads="1"/>
            </p:cNvSpPr>
            <p:nvPr/>
          </p:nvSpPr>
          <p:spPr bwMode="auto">
            <a:xfrm>
              <a:off x="1292" y="2795"/>
              <a:ext cx="499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1039838" y="332656"/>
            <a:ext cx="7272807" cy="95410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/>
              <a:t>Transzlációs és forgómozgás az ízületekben</a:t>
            </a:r>
            <a:endParaRPr lang="en-US" altLang="hu-HU" sz="2800" b="1" dirty="0"/>
          </a:p>
        </p:txBody>
      </p:sp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272554" y="1916857"/>
            <a:ext cx="185420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Transzláció</a:t>
            </a:r>
            <a:endParaRPr lang="en-US" altLang="hu-HU" sz="2000" b="1"/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199529" y="3494832"/>
            <a:ext cx="2089150" cy="400050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Forgás/Rotáció</a:t>
            </a:r>
            <a:endParaRPr lang="en-US" altLang="hu-HU" sz="2000" b="1"/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272554" y="5085507"/>
            <a:ext cx="2784475" cy="708025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Transzláció+ forgás = gördülés</a:t>
            </a:r>
            <a:endParaRPr lang="en-US" altLang="hu-HU" sz="2000" b="1"/>
          </a:p>
        </p:txBody>
      </p:sp>
      <p:sp>
        <p:nvSpPr>
          <p:cNvPr id="3" name="Szövegdoboz 2"/>
          <p:cNvSpPr txBox="1"/>
          <p:nvPr/>
        </p:nvSpPr>
        <p:spPr>
          <a:xfrm>
            <a:off x="467544" y="6309320"/>
            <a:ext cx="8145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A legnagyobb mértékű a kopás, ha a felületek között súrlódás jön létre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8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82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20"/>
                            </p:stCondLst>
                            <p:childTnLst>
                              <p:par>
                                <p:cTn id="3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/>
      <p:bldP spid="820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rgbClr val="FFC0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hu-HU" sz="3600" dirty="0" smtClean="0"/>
              <a:t>Mechanikai mozgások osztályozása II.</a:t>
            </a:r>
          </a:p>
          <a:p>
            <a:r>
              <a:rPr lang="hu-HU" sz="3600" dirty="0" smtClean="0"/>
              <a:t>Időbeli lefolyás alapján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46204" y="1772816"/>
            <a:ext cx="8802410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smtClean="0"/>
              <a:t>Egyenletes, a sebesség állandó</a:t>
            </a:r>
          </a:p>
          <a:p>
            <a:r>
              <a:rPr lang="hu-HU" sz="2400" dirty="0"/>
              <a:t>	</a:t>
            </a:r>
            <a:r>
              <a:rPr lang="hu-HU" sz="2400" dirty="0" err="1" smtClean="0"/>
              <a:t>Izokinetikus</a:t>
            </a:r>
            <a:r>
              <a:rPr lang="hu-HU" sz="2400" dirty="0" smtClean="0"/>
              <a:t> mozgás</a:t>
            </a:r>
          </a:p>
          <a:p>
            <a:r>
              <a:rPr lang="hu-HU" sz="2400" dirty="0"/>
              <a:t>	</a:t>
            </a:r>
            <a:r>
              <a:rPr lang="hu-HU" sz="2400" dirty="0" smtClean="0"/>
              <a:t>(ebben az esetben a testre ható erők eredője nulla)</a:t>
            </a:r>
          </a:p>
          <a:p>
            <a:endParaRPr lang="hu-HU" sz="2800" dirty="0"/>
          </a:p>
          <a:p>
            <a:r>
              <a:rPr lang="hu-HU" sz="2800" dirty="0" smtClean="0"/>
              <a:t>Egyenletesen változó, a gyorsulás állandó</a:t>
            </a:r>
          </a:p>
          <a:p>
            <a:r>
              <a:rPr lang="hu-HU" sz="2400" dirty="0"/>
              <a:t>	</a:t>
            </a:r>
            <a:r>
              <a:rPr lang="hu-HU" sz="2400" dirty="0" smtClean="0"/>
              <a:t>Izotóniás mozgás </a:t>
            </a:r>
          </a:p>
          <a:p>
            <a:r>
              <a:rPr lang="hu-HU" sz="2400" dirty="0"/>
              <a:t>	</a:t>
            </a:r>
            <a:r>
              <a:rPr lang="hu-HU" sz="2400" dirty="0" smtClean="0"/>
              <a:t>(ebben az esetben gyakran F=ma miatt az eredő</a:t>
            </a:r>
          </a:p>
          <a:p>
            <a:r>
              <a:rPr lang="hu-HU" sz="2400" dirty="0"/>
              <a:t>	</a:t>
            </a:r>
            <a:r>
              <a:rPr lang="hu-HU" sz="2400" dirty="0" smtClean="0"/>
              <a:t> erőkifejtés állandó)</a:t>
            </a:r>
          </a:p>
          <a:p>
            <a:endParaRPr lang="hu-HU" sz="2400" dirty="0"/>
          </a:p>
          <a:p>
            <a:r>
              <a:rPr lang="hu-HU" sz="2800" dirty="0" smtClean="0"/>
              <a:t>Nem egyenletesen változó, a gyorsulás nem konstans</a:t>
            </a:r>
          </a:p>
          <a:p>
            <a:r>
              <a:rPr lang="hu-HU" sz="2400" dirty="0"/>
              <a:t>	</a:t>
            </a:r>
            <a:r>
              <a:rPr lang="hu-HU" sz="2400" dirty="0" smtClean="0"/>
              <a:t>gyakran előfordul sportmozgásoknál, a matematikai</a:t>
            </a:r>
          </a:p>
          <a:p>
            <a:r>
              <a:rPr lang="hu-HU" sz="2400" dirty="0"/>
              <a:t>	</a:t>
            </a:r>
            <a:r>
              <a:rPr lang="hu-HU" sz="2400" dirty="0" smtClean="0"/>
              <a:t> leírás általában bonyolult</a:t>
            </a:r>
          </a:p>
        </p:txBody>
      </p:sp>
    </p:spTree>
    <p:extLst>
      <p:ext uri="{BB962C8B-B14F-4D97-AF65-F5344CB8AC3E}">
        <p14:creationId xmlns:p14="http://schemas.microsoft.com/office/powerpoint/2010/main" val="291065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2284413" y="211138"/>
            <a:ext cx="3816350" cy="9540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/>
              <a:t>Időbeli lefolyás alapján</a:t>
            </a:r>
            <a:endParaRPr lang="en-US" altLang="hu-HU" sz="2800" b="1" dirty="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169988" y="1990725"/>
            <a:ext cx="223202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/>
              <a:t>Egyenletes</a:t>
            </a:r>
            <a:endParaRPr lang="en-US" altLang="hu-HU" sz="2000" b="1" i="1"/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345113" y="1990725"/>
            <a:ext cx="2232025" cy="400050"/>
          </a:xfrm>
          <a:prstGeom prst="rect">
            <a:avLst/>
          </a:prstGeom>
          <a:solidFill>
            <a:srgbClr val="D69A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/>
              <a:t>Nem egyenletes</a:t>
            </a:r>
            <a:endParaRPr lang="en-US" altLang="hu-HU" sz="2000" b="1" i="1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79388" y="3224213"/>
            <a:ext cx="2159000" cy="40005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Nem változó</a:t>
            </a:r>
            <a:endParaRPr lang="en-US" altLang="hu-HU" sz="2000" b="1"/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2538413" y="3219450"/>
            <a:ext cx="1709737" cy="40005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 Változó</a:t>
            </a:r>
            <a:endParaRPr lang="en-US" altLang="hu-HU" sz="2000" b="1"/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4408488" y="3070225"/>
            <a:ext cx="2052637" cy="708025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Egyenletesen változó</a:t>
            </a:r>
            <a:endParaRPr lang="en-US" altLang="hu-HU" sz="2000" b="1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6619875" y="3089275"/>
            <a:ext cx="2411413" cy="1016000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Nem egyenletesen változó</a:t>
            </a:r>
            <a:endParaRPr lang="en-US" altLang="hu-HU" sz="2000" b="1"/>
          </a:p>
        </p:txBody>
      </p:sp>
      <p:sp>
        <p:nvSpPr>
          <p:cNvPr id="12297" name="Line 9"/>
          <p:cNvSpPr>
            <a:spLocks noChangeShapeType="1"/>
          </p:cNvSpPr>
          <p:nvPr/>
        </p:nvSpPr>
        <p:spPr bwMode="auto">
          <a:xfrm flipH="1">
            <a:off x="2538413" y="1268413"/>
            <a:ext cx="86360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8" name="Line 10"/>
          <p:cNvSpPr>
            <a:spLocks noChangeShapeType="1"/>
          </p:cNvSpPr>
          <p:nvPr/>
        </p:nvSpPr>
        <p:spPr bwMode="auto">
          <a:xfrm>
            <a:off x="4859338" y="1268413"/>
            <a:ext cx="917575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299" name="Line 11"/>
          <p:cNvSpPr>
            <a:spLocks noChangeShapeType="1"/>
          </p:cNvSpPr>
          <p:nvPr/>
        </p:nvSpPr>
        <p:spPr bwMode="auto">
          <a:xfrm flipH="1">
            <a:off x="1371600" y="2460625"/>
            <a:ext cx="43180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0" name="Line 12"/>
          <p:cNvSpPr>
            <a:spLocks noChangeShapeType="1"/>
          </p:cNvSpPr>
          <p:nvPr/>
        </p:nvSpPr>
        <p:spPr bwMode="auto">
          <a:xfrm flipH="1">
            <a:off x="5734050" y="2433638"/>
            <a:ext cx="503238" cy="506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1" name="Line 13"/>
          <p:cNvSpPr>
            <a:spLocks noChangeShapeType="1"/>
          </p:cNvSpPr>
          <p:nvPr/>
        </p:nvSpPr>
        <p:spPr bwMode="auto">
          <a:xfrm>
            <a:off x="3106738" y="2424113"/>
            <a:ext cx="430212" cy="646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2302" name="Line 14"/>
          <p:cNvSpPr>
            <a:spLocks noChangeShapeType="1"/>
          </p:cNvSpPr>
          <p:nvPr/>
        </p:nvSpPr>
        <p:spPr bwMode="auto">
          <a:xfrm>
            <a:off x="6931025" y="2465388"/>
            <a:ext cx="646113" cy="474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  <p:bldP spid="12292" grpId="0" animBg="1"/>
      <p:bldP spid="12293" grpId="0" animBg="1"/>
      <p:bldP spid="12294" grpId="0" animBg="1"/>
      <p:bldP spid="12295" grpId="0" animBg="1"/>
      <p:bldP spid="12296" grpId="0" animBg="1"/>
      <p:bldP spid="12297" grpId="0" animBg="1"/>
      <p:bldP spid="12298" grpId="0" animBg="1"/>
      <p:bldP spid="12299" grpId="0" animBg="1"/>
      <p:bldP spid="12300" grpId="0" animBg="1"/>
      <p:bldP spid="12301" grpId="0" animBg="1"/>
      <p:bldP spid="1230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23528" y="447055"/>
            <a:ext cx="8568952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Cél: a tömegpont, vagy tömegpontok  s(t), v(t), a(t) függvényeinek meghatározása a térbeli koordinátarendszerben</a:t>
            </a:r>
            <a:endParaRPr lang="hu-HU" sz="2800" dirty="0"/>
          </a:p>
        </p:txBody>
      </p:sp>
      <p:pic>
        <p:nvPicPr>
          <p:cNvPr id="75778" name="Picture 2" descr="https://mindsync.files.wordpress.com/2015/06/markkerien_paika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" r="47025" b="168"/>
          <a:stretch/>
        </p:blipFill>
        <p:spPr bwMode="auto">
          <a:xfrm>
            <a:off x="1893170" y="2276872"/>
            <a:ext cx="2703424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>
            <a:off x="6804248" y="4293096"/>
            <a:ext cx="2088232" cy="0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H="1">
            <a:off x="5555704" y="4260118"/>
            <a:ext cx="1304528" cy="1215752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V="1">
            <a:off x="6860232" y="2556520"/>
            <a:ext cx="0" cy="1736576"/>
          </a:xfrm>
          <a:prstGeom prst="straightConnector1">
            <a:avLst/>
          </a:prstGeom>
          <a:ln w="28575"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8489681" y="4530556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X</a:t>
            </a:r>
            <a:endParaRPr lang="hu-HU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5724128" y="5805264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Y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7023097" y="2092206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Z</a:t>
            </a:r>
            <a:endParaRPr lang="hu-HU" dirty="0"/>
          </a:p>
        </p:txBody>
      </p:sp>
      <p:sp>
        <p:nvSpPr>
          <p:cNvPr id="13" name="Ellipszis 12"/>
          <p:cNvSpPr/>
          <p:nvPr/>
        </p:nvSpPr>
        <p:spPr>
          <a:xfrm>
            <a:off x="6453632" y="3537711"/>
            <a:ext cx="81433" cy="128396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Ellipszis 14"/>
          <p:cNvSpPr/>
          <p:nvPr/>
        </p:nvSpPr>
        <p:spPr>
          <a:xfrm flipV="1">
            <a:off x="2987823" y="3489004"/>
            <a:ext cx="84049" cy="128401"/>
          </a:xfrm>
          <a:prstGeom prst="ellipse">
            <a:avLst/>
          </a:prstGeom>
          <a:solidFill>
            <a:srgbClr val="FF33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5893405" y="3779748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COG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1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5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187450" y="908050"/>
            <a:ext cx="223202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Egyenletes</a:t>
            </a:r>
            <a:endParaRPr lang="en-US" altLang="hu-HU" sz="2000" b="1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708400" y="908050"/>
            <a:ext cx="2159000" cy="40005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Nem változó</a:t>
            </a:r>
            <a:endParaRPr lang="en-US" altLang="hu-HU" sz="2000" b="1"/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908175" y="1484313"/>
            <a:ext cx="44640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/>
              <a:t>Pl. egyenesvonalú egyenletes mozgás</a:t>
            </a:r>
            <a:endParaRPr lang="en-US" altLang="hu-HU" sz="2000"/>
          </a:p>
        </p:txBody>
      </p:sp>
      <p:sp>
        <p:nvSpPr>
          <p:cNvPr id="35848" name="Oval 8"/>
          <p:cNvSpPr>
            <a:spLocks noChangeArrowheads="1"/>
          </p:cNvSpPr>
          <p:nvPr/>
        </p:nvSpPr>
        <p:spPr bwMode="auto">
          <a:xfrm>
            <a:off x="1476375" y="2492375"/>
            <a:ext cx="142875" cy="144463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1187450" y="3429000"/>
            <a:ext cx="2232025" cy="4000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Egyenletes</a:t>
            </a:r>
            <a:endParaRPr lang="en-US" altLang="hu-HU" sz="2000" b="1"/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3995738" y="3429000"/>
            <a:ext cx="2159000" cy="400050"/>
          </a:xfrm>
          <a:prstGeom prst="rect">
            <a:avLst/>
          </a:prstGeom>
          <a:solidFill>
            <a:srgbClr val="FF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 Változó</a:t>
            </a:r>
            <a:endParaRPr lang="en-US" altLang="hu-HU" sz="2000" b="1"/>
          </a:p>
        </p:txBody>
      </p:sp>
      <p:sp>
        <p:nvSpPr>
          <p:cNvPr id="35851" name="Oval 11"/>
          <p:cNvSpPr>
            <a:spLocks noChangeArrowheads="1"/>
          </p:cNvSpPr>
          <p:nvPr/>
        </p:nvSpPr>
        <p:spPr bwMode="auto">
          <a:xfrm>
            <a:off x="1476375" y="4868863"/>
            <a:ext cx="142875" cy="144462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/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auto">
          <a:xfrm>
            <a:off x="1692275" y="5516563"/>
            <a:ext cx="5975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A sebességvektor iránya állandóan változik</a:t>
            </a:r>
            <a:endParaRPr lang="en-US" altLang="hu-HU" sz="2000" b="1"/>
          </a:p>
        </p:txBody>
      </p:sp>
      <p:sp>
        <p:nvSpPr>
          <p:cNvPr id="30730" name="Szövegdoboz 1"/>
          <p:cNvSpPr txBox="1">
            <a:spLocks noChangeArrowheads="1"/>
          </p:cNvSpPr>
          <p:nvPr/>
        </p:nvSpPr>
        <p:spPr bwMode="auto">
          <a:xfrm>
            <a:off x="6907213" y="938213"/>
            <a:ext cx="15065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C00000"/>
                </a:solidFill>
              </a:rPr>
              <a:t>Izokinetikus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26735E-6 L 0.58282 -1.26735E-6 " pathEditMode="relative" ptsTypes="AA">
                                      <p:cBhvr>
                                        <p:cTn id="34" dur="3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6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43293E-6 C 0.00573 0.07054 0.0191 0.16929 0.06875 0.1679 C 0.14045 0.1679 0.14566 -0.16258 0.23108 -0.16373 C 0.30799 -0.16373 0.26701 0.12512 0.34097 0.12396 C 0.4184 0.12396 0.37691 -0.08534 0.45955 -0.08534 C 0.53351 -0.08534 0.49254 0.05597 0.55833 0.05597 C 0.62188 0.05597 0.58889 -0.05203 0.6467 -0.05203 C 0.67969 -0.05203 0.68212 -0.02266 0.68507 -2.43293E-6 " pathEditMode="relative" rAng="0" ptsTypes="ffffffff">
                                      <p:cBhvr>
                                        <p:cTn id="52" dur="3000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253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7" dur="8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8" dur="8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80"/>
                                        <p:tgtEl>
                                          <p:spTgt spid="358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5" grpId="0" animBg="1"/>
      <p:bldP spid="35846" grpId="0"/>
      <p:bldP spid="35848" grpId="0" animBg="1"/>
      <p:bldP spid="35848" grpId="1" animBg="1"/>
      <p:bldP spid="35849" grpId="0" animBg="1"/>
      <p:bldP spid="35850" grpId="0" animBg="1"/>
      <p:bldP spid="35851" grpId="0" animBg="1"/>
      <p:bldP spid="35851" grpId="1" animBg="1"/>
      <p:bldP spid="35852" grpId="0"/>
      <p:bldP spid="307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971550" y="981075"/>
            <a:ext cx="2232025" cy="396875"/>
          </a:xfrm>
          <a:prstGeom prst="rect">
            <a:avLst/>
          </a:prstGeom>
          <a:solidFill>
            <a:srgbClr val="D69A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Nem egyenletes</a:t>
            </a:r>
            <a:endParaRPr lang="en-US" altLang="hu-HU" sz="2000" b="1"/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008063" y="2198688"/>
            <a:ext cx="2952750" cy="400050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Egyenletesen változó</a:t>
            </a:r>
            <a:endParaRPr lang="en-US" altLang="hu-HU" sz="2000" b="1"/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2268538" y="1490663"/>
            <a:ext cx="5975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/>
              <a:t>Az egyenlő idők alatt megtett utak hossza nem egyenlő</a:t>
            </a:r>
            <a:endParaRPr lang="en-US" altLang="hu-HU" sz="2000"/>
          </a:p>
        </p:txBody>
      </p: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971550" y="4322763"/>
            <a:ext cx="4392613" cy="400050"/>
          </a:xfrm>
          <a:prstGeom prst="rect">
            <a:avLst/>
          </a:pr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Nem egyenletesen változó</a:t>
            </a:r>
            <a:endParaRPr lang="en-US" altLang="hu-HU" sz="2000" b="1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268538" y="2722563"/>
            <a:ext cx="4681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/>
              <a:t>A gyorsulás állandó</a:t>
            </a:r>
            <a:endParaRPr lang="en-US" altLang="hu-HU" sz="2000"/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2268538" y="4984750"/>
            <a:ext cx="46815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/>
              <a:t>A gyorsulás változó</a:t>
            </a:r>
            <a:endParaRPr lang="en-US" altLang="hu-HU" sz="2000"/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268538" y="3122613"/>
            <a:ext cx="63642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/>
              <a:t>Azonos idők alatt a sebesség megváltozásának nagysága állandó</a:t>
            </a:r>
            <a:endParaRPr lang="en-US" altLang="hu-HU" sz="2000"/>
          </a:p>
        </p:txBody>
      </p:sp>
      <p:sp>
        <p:nvSpPr>
          <p:cNvPr id="31753" name="Szövegdoboz 1"/>
          <p:cNvSpPr txBox="1">
            <a:spLocks noChangeArrowheads="1"/>
          </p:cNvSpPr>
          <p:nvPr/>
        </p:nvSpPr>
        <p:spPr bwMode="auto">
          <a:xfrm>
            <a:off x="2327275" y="3830638"/>
            <a:ext cx="3711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solidFill>
                  <a:srgbClr val="C00000"/>
                </a:solidFill>
              </a:rPr>
              <a:t>Az erő értéke állandó - izotóniás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20"/>
                            </p:stCondLst>
                            <p:childTnLst>
                              <p:par>
                                <p:cTn id="28" presetID="27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 animBg="1"/>
      <p:bldP spid="36869" grpId="0" animBg="1"/>
      <p:bldP spid="36870" grpId="0"/>
      <p:bldP spid="36871" grpId="0" animBg="1"/>
      <p:bldP spid="36872" grpId="0"/>
      <p:bldP spid="36873" grpId="0"/>
      <p:bldP spid="8" grpId="0"/>
      <p:bldP spid="317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2124075" y="260648"/>
            <a:ext cx="5327650" cy="9540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>
                <a:latin typeface="Times New Roman" pitchFamily="18" charset="0"/>
                <a:cs typeface="Times New Roman" pitchFamily="18" charset="0"/>
              </a:rPr>
              <a:t>Egyenes vonalú egyenletes mozgás</a:t>
            </a:r>
            <a:endParaRPr lang="en-US" altLang="hu-H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3186" name="Picture 2" descr="út - idő grafik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060575"/>
            <a:ext cx="1441450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5" name="Picture 1" descr="sebesség - idő grafik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2103438"/>
            <a:ext cx="1338263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57513" y="1481138"/>
            <a:ext cx="333375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indent="4492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hu-HU" altLang="hu-HU" sz="2400"/>
              <a:t>v=s/t= állandó,  a=0</a:t>
            </a:r>
            <a:endParaRPr lang="en-US" altLang="hu-HU" sz="2400"/>
          </a:p>
        </p:txBody>
      </p:sp>
      <p:sp>
        <p:nvSpPr>
          <p:cNvPr id="5" name="Szövegdoboz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83768" y="3692932"/>
            <a:ext cx="3985592" cy="684611"/>
          </a:xfrm>
          <a:prstGeom prst="rect">
            <a:avLst/>
          </a:prstGeom>
          <a:blipFill rotWithShape="1">
            <a:blip r:embed="rId4"/>
            <a:stretch>
              <a:fillRect b="-1786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692150" y="4652963"/>
            <a:ext cx="31591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Pl. 100m síkfutás WR:  9.58s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Usain Bolt (2009)</a:t>
            </a:r>
            <a:endParaRPr lang="en-US" altLang="hu-HU" sz="1800"/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624388" y="4652963"/>
            <a:ext cx="3197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50m gyorsúszás WR:  20.91s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 Cesar Cielo (2009)</a:t>
            </a:r>
            <a:endParaRPr lang="en-US" altLang="hu-HU" sz="1800"/>
          </a:p>
        </p:txBody>
      </p:sp>
      <p:sp>
        <p:nvSpPr>
          <p:cNvPr id="11" name="Szövegdoboz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5536" y="5443483"/>
            <a:ext cx="3985592" cy="78636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13" name="Szövegdoboz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76564" y="5443482"/>
            <a:ext cx="3985592" cy="79387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700338" y="6242050"/>
            <a:ext cx="4570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Pillanatnyi vagy átlagsebesség?</a:t>
            </a:r>
            <a:endParaRPr lang="en-US" altLang="hu-H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3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3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3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57225"/>
            <a:ext cx="8243887" cy="566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9" name="Szövegdoboz 1"/>
          <p:cNvSpPr txBox="1">
            <a:spLocks noChangeArrowheads="1"/>
          </p:cNvSpPr>
          <p:nvPr/>
        </p:nvSpPr>
        <p:spPr bwMode="auto">
          <a:xfrm>
            <a:off x="1564723" y="395615"/>
            <a:ext cx="64828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/>
              <a:t>100m-es síkfutás út - sebesség görbéje</a:t>
            </a:r>
            <a:endParaRPr lang="en-US" altLang="hu-HU" sz="2800" dirty="0"/>
          </a:p>
        </p:txBody>
      </p:sp>
      <p:cxnSp>
        <p:nvCxnSpPr>
          <p:cNvPr id="3" name="Egyenes összekötő nyíllal 2"/>
          <p:cNvCxnSpPr/>
          <p:nvPr/>
        </p:nvCxnSpPr>
        <p:spPr>
          <a:xfrm>
            <a:off x="4572000" y="1557338"/>
            <a:ext cx="3054350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/>
          <p:cNvSpPr txBox="1"/>
          <p:nvPr/>
        </p:nvSpPr>
        <p:spPr>
          <a:xfrm>
            <a:off x="456952" y="6323013"/>
            <a:ext cx="8698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Vajon csak a robbanékonyság, vagy a rövid távú állóképesség is számít-e?</a:t>
            </a:r>
            <a:endParaRPr lang="hu-H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2124075" y="260648"/>
            <a:ext cx="5327650" cy="9540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>
                <a:latin typeface="Times New Roman" pitchFamily="18" charset="0"/>
                <a:cs typeface="Times New Roman" pitchFamily="18" charset="0"/>
              </a:rPr>
              <a:t>Egyenes vonalú egyenletesen változó mozgás</a:t>
            </a:r>
            <a:endParaRPr lang="en-US" altLang="hu-H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63" name="Picture 3" descr="út - idő grafik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830638"/>
            <a:ext cx="1725613" cy="194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2" name="Picture 2" descr="sebesség - idő grafik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663" y="3949700"/>
            <a:ext cx="1547812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1" name="Picture 1" descr="gyorsulás - idő grafik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917950"/>
            <a:ext cx="157480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403648" y="1395666"/>
            <a:ext cx="1722908" cy="2078967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8" name="Rectangle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727572" y="1538040"/>
            <a:ext cx="3139962" cy="1807161"/>
          </a:xfrm>
          <a:prstGeom prst="rect">
            <a:avLst/>
          </a:prstGeom>
          <a:blipFill rotWithShape="1">
            <a:blip r:embed="rId6"/>
            <a:stretch>
              <a:fillRect t="-1347"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itchFamily="34" charset="0"/>
                <a:cs typeface="Arial" pitchFamily="34" charset="0"/>
              </a:rPr>
              <a:t> </a:t>
            </a:r>
          </a:p>
        </p:txBody>
      </p:sp>
      <p:pic>
        <p:nvPicPr>
          <p:cNvPr id="921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3732213"/>
            <a:ext cx="1639888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3" y="3813175"/>
            <a:ext cx="1481137" cy="181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2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2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7188"/>
            <a:ext cx="3600450" cy="454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églalap 1"/>
          <p:cNvSpPr>
            <a:spLocks noChangeArrowheads="1"/>
          </p:cNvSpPr>
          <p:nvPr/>
        </p:nvSpPr>
        <p:spPr bwMode="auto">
          <a:xfrm>
            <a:off x="1187450" y="549275"/>
            <a:ext cx="7345363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Megtett út számítása a sebesség-idő grafikon alatti terület felhasználásával:</a:t>
            </a:r>
            <a:endParaRPr lang="en-US" altLang="hu-HU" sz="2400"/>
          </a:p>
        </p:txBody>
      </p:sp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420938"/>
            <a:ext cx="2387600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75" y="4508500"/>
            <a:ext cx="217805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70" name="Szövegdoboz 1"/>
          <p:cNvSpPr txBox="1">
            <a:spLocks noChangeArrowheads="1"/>
          </p:cNvSpPr>
          <p:nvPr/>
        </p:nvSpPr>
        <p:spPr bwMode="auto">
          <a:xfrm>
            <a:off x="330200" y="6308725"/>
            <a:ext cx="8813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>
                <a:solidFill>
                  <a:srgbClr val="C00000"/>
                </a:solidFill>
              </a:rPr>
              <a:t>A sebesség-idő grafikon alatti terület mindig a megtett utat adja eredményül!</a:t>
            </a:r>
            <a:endParaRPr lang="en-US" altLang="hu-HU" sz="200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5"/>
          <a:stretch>
            <a:fillRect/>
          </a:stretch>
        </p:blipFill>
        <p:spPr bwMode="auto">
          <a:xfrm>
            <a:off x="323850" y="1874838"/>
            <a:ext cx="8545513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166813" y="1182688"/>
            <a:ext cx="6858000" cy="4603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b="1" i="1" dirty="0">
                <a:solidFill>
                  <a:prstClr val="white"/>
                </a:solidFill>
              </a:rPr>
              <a:t>Sebesség-idő grafikon mellúszásnál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322638" y="3227388"/>
            <a:ext cx="1143000" cy="36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prstClr val="white"/>
                </a:solidFill>
              </a:rPr>
              <a:t>karmunka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5864225" y="3227388"/>
            <a:ext cx="1143000" cy="3683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prstClr val="black"/>
                </a:solidFill>
              </a:rPr>
              <a:t>lábmunka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556000" y="250825"/>
            <a:ext cx="3013075" cy="58420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3200" b="1" dirty="0">
                <a:solidFill>
                  <a:prstClr val="black"/>
                </a:solidFill>
                <a:latin typeface="Calibri"/>
                <a:cs typeface="+mn-cs"/>
              </a:rPr>
              <a:t>Példa: Mellúszás</a:t>
            </a:r>
            <a:endParaRPr lang="en-US" sz="32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714375"/>
            <a:ext cx="548322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785786" y="4214818"/>
            <a:ext cx="7858180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prstClr val="white"/>
                </a:solidFill>
              </a:rPr>
              <a:t>A-1 A kar húzómozgása kezdeti pozitív gyorsulást eredményez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3000364" y="3143248"/>
            <a:ext cx="78581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>
                <a:solidFill>
                  <a:prstClr val="white"/>
                </a:solidFill>
              </a:rPr>
              <a:t>karok</a:t>
            </a:r>
            <a:endParaRPr lang="en-US" b="1" i="1" dirty="0">
              <a:solidFill>
                <a:prstClr val="white"/>
              </a:solidFill>
            </a:endParaRPr>
          </a:p>
        </p:txBody>
      </p:sp>
      <p:cxnSp>
        <p:nvCxnSpPr>
          <p:cNvPr id="6" name="Egyenes összekötő 5"/>
          <p:cNvCxnSpPr/>
          <p:nvPr/>
        </p:nvCxnSpPr>
        <p:spPr>
          <a:xfrm flipV="1">
            <a:off x="2857500" y="1285875"/>
            <a:ext cx="1714500" cy="1143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rot="5400000" flipH="1" flipV="1">
            <a:off x="4750593" y="2107407"/>
            <a:ext cx="2214563" cy="5715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zövegdoboz 12"/>
          <p:cNvSpPr txBox="1"/>
          <p:nvPr/>
        </p:nvSpPr>
        <p:spPr>
          <a:xfrm>
            <a:off x="625077" y="237321"/>
            <a:ext cx="8036719" cy="892552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Mellúszó ciklus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sebesség – idő </a:t>
            </a:r>
            <a:r>
              <a:rPr lang="hu-H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grafikon összetett elemzést tesz lehetővé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429250" y="3630613"/>
            <a:ext cx="785813" cy="36988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>
                <a:solidFill>
                  <a:prstClr val="white"/>
                </a:solidFill>
              </a:rPr>
              <a:t>lábak</a:t>
            </a:r>
            <a:endParaRPr lang="en-US" b="1" i="1" dirty="0">
              <a:solidFill>
                <a:prstClr val="white"/>
              </a:solidFill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714375" y="4643438"/>
            <a:ext cx="7929563" cy="6461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prstClr val="black"/>
                </a:solidFill>
              </a:rPr>
              <a:t>D-1 Ezt követi a lassulás (negatív gyorsulás) ami a lábak behajlítása alatt következik be.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714375" y="5429250"/>
            <a:ext cx="7929563" cy="3698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prstClr val="white"/>
                </a:solidFill>
              </a:rPr>
              <a:t>A-2 A lábak rúgóereje pozitív gyorsulást eredményez.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714375" y="5857875"/>
            <a:ext cx="7858125" cy="64611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dirty="0">
                <a:solidFill>
                  <a:prstClr val="white"/>
                </a:solidFill>
              </a:rPr>
              <a:t>D-2 A lábak munkájának befejeztével a kicsúszás alatt ismét csökken az úszó sebessége (negatív gyorsulás)</a:t>
            </a: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9" name="Egyenes összekötő 18"/>
          <p:cNvCxnSpPr/>
          <p:nvPr/>
        </p:nvCxnSpPr>
        <p:spPr>
          <a:xfrm rot="16200000" flipH="1">
            <a:off x="4036219" y="2178844"/>
            <a:ext cx="1500188" cy="85725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20"/>
          <p:cNvCxnSpPr/>
          <p:nvPr/>
        </p:nvCxnSpPr>
        <p:spPr>
          <a:xfrm>
            <a:off x="6215063" y="1428750"/>
            <a:ext cx="1214437" cy="9286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428625" y="1571625"/>
            <a:ext cx="1357313" cy="4000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i="1" dirty="0" err="1">
                <a:solidFill>
                  <a:prstClr val="white"/>
                </a:solidFill>
              </a:rPr>
              <a:t>dy</a:t>
            </a:r>
            <a:r>
              <a:rPr lang="hu-HU" sz="2000" b="1" i="1" dirty="0">
                <a:solidFill>
                  <a:prstClr val="white"/>
                </a:solidFill>
              </a:rPr>
              <a:t>/</a:t>
            </a:r>
            <a:r>
              <a:rPr lang="hu-HU" sz="2000" b="1" i="1" dirty="0" err="1">
                <a:solidFill>
                  <a:prstClr val="white"/>
                </a:solidFill>
              </a:rPr>
              <a:t>dx</a:t>
            </a:r>
            <a:endParaRPr lang="en-US" sz="2000" b="1" i="1" dirty="0">
              <a:solidFill>
                <a:prstClr val="white"/>
              </a:solidFill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428625" y="2286000"/>
            <a:ext cx="1357313" cy="4000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i="1" dirty="0" err="1">
                <a:solidFill>
                  <a:prstClr val="black"/>
                </a:solidFill>
              </a:rPr>
              <a:t>a</a:t>
            </a:r>
            <a:r>
              <a:rPr lang="hu-HU" sz="2000" b="1" i="1" baseline="-25000" dirty="0" err="1">
                <a:solidFill>
                  <a:prstClr val="black"/>
                </a:solidFill>
              </a:rPr>
              <a:t>pill</a:t>
            </a:r>
            <a:r>
              <a:rPr lang="hu-HU" sz="2000" b="1" i="1" dirty="0">
                <a:solidFill>
                  <a:prstClr val="black"/>
                </a:solidFill>
              </a:rPr>
              <a:t>=</a:t>
            </a:r>
            <a:r>
              <a:rPr lang="hu-HU" sz="2000" b="1" i="1" dirty="0" err="1">
                <a:solidFill>
                  <a:prstClr val="black"/>
                </a:solidFill>
              </a:rPr>
              <a:t>dv</a:t>
            </a:r>
            <a:r>
              <a:rPr lang="hu-HU" sz="2000" b="1" i="1" dirty="0">
                <a:solidFill>
                  <a:prstClr val="black"/>
                </a:solidFill>
              </a:rPr>
              <a:t>/</a:t>
            </a:r>
            <a:r>
              <a:rPr lang="hu-HU" sz="2000" b="1" i="1" dirty="0" err="1">
                <a:solidFill>
                  <a:prstClr val="black"/>
                </a:solidFill>
              </a:rPr>
              <a:t>dt</a:t>
            </a:r>
            <a:endParaRPr lang="en-US" sz="2000" b="1" i="1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22" grpId="0" animBg="1"/>
      <p:bldP spid="2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eaststroke swim speed analysis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736"/>
            <a:ext cx="8715375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Szövegdoboz 2"/>
          <p:cNvSpPr txBox="1">
            <a:spLocks noChangeArrowheads="1"/>
          </p:cNvSpPr>
          <p:nvPr/>
        </p:nvSpPr>
        <p:spPr bwMode="auto">
          <a:xfrm>
            <a:off x="2484438" y="292100"/>
            <a:ext cx="4064000" cy="52228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/>
              <a:t>Mellúszás video analízis</a:t>
            </a:r>
            <a:endParaRPr lang="en-US" altLang="hu-HU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396331" y="108744"/>
            <a:ext cx="5327650" cy="52228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>
                <a:latin typeface="Times New Roman" pitchFamily="18" charset="0"/>
                <a:cs typeface="Times New Roman" pitchFamily="18" charset="0"/>
              </a:rPr>
              <a:t>Szabadesés</a:t>
            </a:r>
            <a:endParaRPr lang="en-US" altLang="hu-HU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1800225" y="2957513"/>
            <a:ext cx="65214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Pl: Mennyi idő áll a toronyugró rendelkezésére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 az ugrás kivitelezésére?</a:t>
            </a:r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1258888" y="89217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91139" name="Picture 3" descr="http://upload.wikimedia.org/wikipedia/commons/thumb/a/aa/Diving_tower_at_the_2008_EC.jpg/150px-Diving_tower_at_the_2008_E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18658" r="-543" b="183"/>
          <a:stretch>
            <a:fillRect/>
          </a:stretch>
        </p:blipFill>
        <p:spPr bwMode="auto">
          <a:xfrm>
            <a:off x="679450" y="3789363"/>
            <a:ext cx="2524125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4340225" y="3848100"/>
            <a:ext cx="1135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h=10m</a:t>
            </a:r>
            <a:endParaRPr lang="en-US" altLang="hu-HU" sz="2400"/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187825" y="4411663"/>
            <a:ext cx="1744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g=9.81m/s</a:t>
            </a:r>
            <a:r>
              <a:rPr lang="hu-HU" altLang="hu-HU" sz="2400" baseline="30000"/>
              <a:t>2</a:t>
            </a:r>
            <a:endParaRPr lang="en-US" altLang="hu-HU" sz="2400" baseline="30000"/>
          </a:p>
        </p:txBody>
      </p:sp>
      <p:sp>
        <p:nvSpPr>
          <p:cNvPr id="8" name="Szövegdoboz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192458" y="5301208"/>
            <a:ext cx="2262094" cy="843885"/>
          </a:xfrm>
          <a:prstGeom prst="rect">
            <a:avLst/>
          </a:prstGeom>
          <a:blipFill rotWithShape="1">
            <a:blip r:embed="rId3"/>
            <a:stretch>
              <a:fillRect r="-323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2" name="Szövegdoboz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64827" y="892175"/>
            <a:ext cx="3940694" cy="1865062"/>
          </a:xfrm>
          <a:prstGeom prst="rect">
            <a:avLst/>
          </a:prstGeom>
          <a:blipFill rotWithShape="1">
            <a:blip r:embed="rId4"/>
            <a:stretch>
              <a:fillRect b="-424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9" name="Szövegdoboz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19872" y="5972322"/>
            <a:ext cx="5339026" cy="67685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1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6" grpId="1" animBg="1"/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2124075" y="188640"/>
            <a:ext cx="5327650" cy="954107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Mozgástörvényekhez használt mennyiségek</a:t>
            </a:r>
            <a:endParaRPr lang="en-US" altLang="hu-H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555875" y="2546350"/>
            <a:ext cx="44640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C431E"/>
                </a:solidFill>
              </a:rPr>
              <a:t>Út (s)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C431E"/>
                </a:solidFill>
              </a:rPr>
              <a:t>Sebesség (v)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C431E"/>
                </a:solidFill>
              </a:rPr>
              <a:t>Gyorsulás (a)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C431E"/>
                </a:solidFill>
              </a:rPr>
              <a:t>Szögváltozás (</a:t>
            </a:r>
            <a:r>
              <a:rPr lang="hu-HU" altLang="hu-HU" sz="2000" b="1">
                <a:solidFill>
                  <a:srgbClr val="FC431E"/>
                </a:solidFill>
                <a:sym typeface="Symbol" pitchFamily="18" charset="2"/>
              </a:rPr>
              <a:t>)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C431E"/>
                </a:solidFill>
                <a:sym typeface="Symbol" pitchFamily="18" charset="2"/>
              </a:rPr>
              <a:t>Szögsebesség ()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C431E"/>
                </a:solidFill>
                <a:sym typeface="Symbol" pitchFamily="18" charset="2"/>
              </a:rPr>
              <a:t>Szöggyorsulás ()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hu-HU" altLang="hu-HU" sz="2000" b="1">
              <a:solidFill>
                <a:srgbClr val="FC431E"/>
              </a:solidFill>
              <a:sym typeface="Symbol" pitchFamily="18" charset="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rgbClr val="FC431E"/>
                </a:solidFill>
                <a:sym typeface="Symbol" pitchFamily="18" charset="2"/>
              </a:rPr>
              <a:t>idő(t)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187624" y="1268413"/>
            <a:ext cx="648072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dirty="0"/>
              <a:t>A kinematikában használt, a mozgások leírására szolgáló mennyiségek</a:t>
            </a:r>
            <a:endParaRPr lang="en-US" alt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zövegdoboz 1"/>
          <p:cNvSpPr txBox="1">
            <a:spLocks noChangeArrowheads="1"/>
          </p:cNvSpPr>
          <p:nvPr/>
        </p:nvSpPr>
        <p:spPr bwMode="auto">
          <a:xfrm>
            <a:off x="1561226" y="109866"/>
            <a:ext cx="5966494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 smtClean="0"/>
              <a:t>Függőleges felfelé hajítás</a:t>
            </a:r>
            <a:endParaRPr lang="en-US" altLang="hu-HU" sz="2800" dirty="0"/>
          </a:p>
        </p:txBody>
      </p:sp>
      <p:sp>
        <p:nvSpPr>
          <p:cNvPr id="21507" name="Szövegdoboz 2"/>
          <p:cNvSpPr txBox="1">
            <a:spLocks noChangeArrowheads="1"/>
          </p:cNvSpPr>
          <p:nvPr/>
        </p:nvSpPr>
        <p:spPr bwMode="auto">
          <a:xfrm>
            <a:off x="738188" y="869950"/>
            <a:ext cx="764381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/>
              <a:t>Labdát függőlegesen felrúgjuk. Mekkora volt a kezdősebesség, ha 45 m magasra emelkedett?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/>
              <a:t>Mivel a hajítás magassága adott, írjuk fel az erre levezetett képletet!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/>
              <a:t> 		y</a:t>
            </a:r>
            <a:r>
              <a:rPr lang="hu-HU" altLang="hu-HU" sz="2000" baseline="-25000"/>
              <a:t>max </a:t>
            </a:r>
            <a:r>
              <a:rPr lang="hu-HU" altLang="hu-HU" sz="2000"/>
              <a:t>= 45 m         	y</a:t>
            </a:r>
            <a:r>
              <a:rPr lang="hu-HU" altLang="hu-HU" sz="2000" baseline="-25000"/>
              <a:t>max </a:t>
            </a:r>
            <a:r>
              <a:rPr lang="hu-HU" altLang="hu-HU" sz="2000"/>
              <a:t>= v</a:t>
            </a:r>
            <a:r>
              <a:rPr lang="hu-HU" altLang="hu-HU" sz="2000" baseline="-25000"/>
              <a:t>0</a:t>
            </a:r>
            <a:r>
              <a:rPr lang="hu-HU" altLang="hu-HU" sz="2000">
                <a:sym typeface="Symbol" pitchFamily="18" charset="2"/>
              </a:rPr>
              <a:t></a:t>
            </a:r>
            <a:r>
              <a:rPr lang="hu-HU" altLang="hu-HU" sz="2000" baseline="30000">
                <a:sym typeface="Symbol" pitchFamily="18" charset="2"/>
              </a:rPr>
              <a:t>2</a:t>
            </a:r>
            <a:r>
              <a:rPr lang="hu-HU" altLang="hu-HU" sz="2000">
                <a:sym typeface="Symbol" pitchFamily="18" charset="2"/>
              </a:rPr>
              <a:t>/2g</a:t>
            </a:r>
            <a:r>
              <a:rPr lang="hu-HU" altLang="hu-HU" sz="200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/>
              <a:t>	Csak ki kell fejezni a kezdősebességet!</a:t>
            </a:r>
          </a:p>
        </p:txBody>
      </p:sp>
      <p:graphicFrame>
        <p:nvGraphicFramePr>
          <p:cNvPr id="21508" name="Object 3"/>
          <p:cNvGraphicFramePr>
            <a:graphicFrameLocks noChangeAspect="1"/>
          </p:cNvGraphicFramePr>
          <p:nvPr/>
        </p:nvGraphicFramePr>
        <p:xfrm>
          <a:off x="738188" y="3573463"/>
          <a:ext cx="19050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5" name="Equation" r:id="rId3" imgW="1015559" imgH="266584" progId="Equation.3">
                  <p:embed/>
                </p:oleObj>
              </mc:Choice>
              <mc:Fallback>
                <p:oleObj name="Equation" r:id="rId3" imgW="1015559" imgH="266584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188" y="3573463"/>
                        <a:ext cx="1905000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09" name="Object 4"/>
          <p:cNvGraphicFramePr>
            <a:graphicFrameLocks noChangeAspect="1"/>
          </p:cNvGraphicFramePr>
          <p:nvPr/>
        </p:nvGraphicFramePr>
        <p:xfrm>
          <a:off x="3449638" y="3573463"/>
          <a:ext cx="28416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6" name="Equation" r:id="rId5" imgW="1587500" imgH="279400" progId="Equation.3">
                  <p:embed/>
                </p:oleObj>
              </mc:Choice>
              <mc:Fallback>
                <p:oleObj name="Equation" r:id="rId5" imgW="1587500" imgH="2794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9638" y="3573463"/>
                        <a:ext cx="2841625" cy="500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900113" y="4149725"/>
            <a:ext cx="65516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/>
              <a:t>Vegyük észre: a kezdősebesség és a leérkezés sebessége megegyezik, mivel a mozgás </a:t>
            </a:r>
            <a:r>
              <a:rPr lang="hu-HU" altLang="hu-HU" sz="2000" dirty="0" smtClean="0"/>
              <a:t>szimmetrikus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 smtClean="0"/>
              <a:t>(ha a közegellenállástól eltekintünk)</a:t>
            </a:r>
            <a:endParaRPr lang="en-US" altLang="hu-HU" sz="2000" dirty="0"/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1403350" y="5157788"/>
            <a:ext cx="7723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/>
              <a:t>Mennyi idő múlva esik le? (Mennyi ideig tartózkodik a levegőben?)</a:t>
            </a:r>
            <a:endParaRPr lang="en-US" altLang="hu-HU" sz="2000"/>
          </a:p>
        </p:txBody>
      </p:sp>
      <p:sp>
        <p:nvSpPr>
          <p:cNvPr id="4" name="Szövegdoboz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03648" y="5692268"/>
            <a:ext cx="2174505" cy="910699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5" name="Jobbra nyíl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51920" y="6021288"/>
            <a:ext cx="707627" cy="239325"/>
          </a:xfrm>
          <a:prstGeom prst="rightArrow">
            <a:avLst/>
          </a:prstGeom>
          <a:blipFill rotWithShape="1">
            <a:blip r:embed="rId8"/>
            <a:stretch>
              <a:fillRect l="-43802" t="-189796" r="-27273" b="-18775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6" name="Szövegdoboz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076056" y="5951827"/>
            <a:ext cx="2466894" cy="391582"/>
          </a:xfrm>
          <a:prstGeom prst="rect">
            <a:avLst/>
          </a:prstGeom>
          <a:blipFill rotWithShape="1">
            <a:blip r:embed="rId9"/>
            <a:stretch>
              <a:fillRect t="-7692" b="-1692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itchFamily="34" charset="0"/>
                <a:cs typeface="Arial" pitchFamily="34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zövegdoboz 1"/>
          <p:cNvSpPr txBox="1">
            <a:spLocks noChangeArrowheads="1"/>
          </p:cNvSpPr>
          <p:nvPr/>
        </p:nvSpPr>
        <p:spPr bwMode="auto">
          <a:xfrm>
            <a:off x="1561226" y="109866"/>
            <a:ext cx="5966494" cy="52322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 smtClean="0"/>
              <a:t>Függőleges felfelé hajítás</a:t>
            </a:r>
            <a:endParaRPr lang="en-US" altLang="hu-HU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Szövegdoboz 2"/>
              <p:cNvSpPr txBox="1">
                <a:spLocks noChangeArrowheads="1"/>
              </p:cNvSpPr>
              <p:nvPr/>
            </p:nvSpPr>
            <p:spPr bwMode="auto">
              <a:xfrm>
                <a:off x="467544" y="908720"/>
                <a:ext cx="8496944" cy="47585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400" dirty="0" smtClean="0"/>
                  <a:t>Labdát függőlegesen felrúgjuk. Milyen magasra repült, ha 6 sec múlva érkezik vissza (a közegellenállástól eltekintünk)? 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400" dirty="0" smtClean="0"/>
                  <a:t>Mivel a mozgás szimmetrikus, 3s-ig emelkedik, 3s-ig zuhan lefelé.</a:t>
                </a:r>
                <a:r>
                  <a:rPr lang="hu-HU" altLang="hu-HU" sz="2400" dirty="0"/>
                  <a:t> 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400" dirty="0"/>
                  <a:t>Mivel </a:t>
                </a:r>
                <a:r>
                  <a:rPr lang="hu-HU" altLang="hu-HU" sz="2400" dirty="0" smtClean="0"/>
                  <a:t>szabadesés képletei ismertek, írjuk </a:t>
                </a:r>
                <a:r>
                  <a:rPr lang="hu-HU" altLang="hu-HU" sz="2400" dirty="0"/>
                  <a:t>fel </a:t>
                </a:r>
                <a:r>
                  <a:rPr lang="hu-HU" altLang="hu-HU" sz="2400" dirty="0" smtClean="0"/>
                  <a:t>a képleteket</a:t>
                </a:r>
                <a:r>
                  <a:rPr lang="hu-HU" altLang="hu-HU" sz="2400" dirty="0"/>
                  <a:t>!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000" dirty="0"/>
                  <a:t> 	</a:t>
                </a:r>
                <a:endParaRPr lang="hu-HU" altLang="hu-HU" sz="2000" dirty="0" smtClean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000" dirty="0" smtClean="0"/>
                  <a:t>		</a:t>
                </a:r>
                <a:r>
                  <a:rPr lang="hu-HU" altLang="hu-HU" sz="2400" dirty="0" smtClean="0"/>
                  <a:t>S=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hu-HU" altLang="hu-HU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hu-HU" altLang="hu-HU" sz="2800" b="0" i="1" smtClean="0">
                            <a:latin typeface="Cambria Math"/>
                          </a:rPr>
                          <m:t>𝑔</m:t>
                        </m:r>
                      </m:num>
                      <m:den>
                        <m:r>
                          <a:rPr lang="hu-HU" altLang="hu-HU" sz="2800" b="0" i="1" smtClean="0"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hu-HU" altLang="hu-HU" sz="28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hu-HU" altLang="hu-HU" sz="2800" b="0" i="1" smtClean="0">
                            <a:latin typeface="Cambria Math"/>
                          </a:rPr>
                          <m:t>𝑡</m:t>
                        </m:r>
                      </m:e>
                      <m:sup>
                        <m:r>
                          <a:rPr lang="hu-HU" altLang="hu-HU" sz="2800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hu-HU" altLang="hu-HU" sz="2000" dirty="0"/>
                  <a:t>	</a:t>
                </a:r>
                <a:r>
                  <a:rPr lang="hu-HU" altLang="hu-HU" sz="2400" dirty="0" smtClean="0"/>
                  <a:t>S=45m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2400" dirty="0" smtClean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400" dirty="0" smtClean="0"/>
                  <a:t>Milyen kezdősebességgel rúgtuk fel?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2400" dirty="0" smtClean="0"/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hu-HU" altLang="hu-HU" sz="2000" dirty="0" smtClean="0"/>
                  <a:t>	V=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hu-HU" altLang="hu-HU" sz="2800" i="1" smtClean="0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hu-HU" altLang="hu-HU" sz="2800" b="0" i="1" smtClean="0">
                            <a:latin typeface="Cambria Math"/>
                          </a:rPr>
                          <m:t>2</m:t>
                        </m:r>
                        <m:r>
                          <a:rPr lang="hu-HU" altLang="hu-HU" sz="2800" b="0" i="1" smtClean="0">
                            <a:latin typeface="Cambria Math"/>
                          </a:rPr>
                          <m:t>𝑔h</m:t>
                        </m:r>
                      </m:e>
                    </m:rad>
                  </m:oMath>
                </a14:m>
                <a:r>
                  <a:rPr lang="hu-HU" altLang="hu-HU" sz="2000" dirty="0" smtClean="0"/>
                  <a:t>		</a:t>
                </a:r>
                <a:r>
                  <a:rPr lang="hu-HU" altLang="hu-HU" sz="2400" dirty="0" smtClean="0"/>
                  <a:t>V=30m/s=108km/h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hu-HU" altLang="hu-HU" sz="2000" dirty="0"/>
              </a:p>
            </p:txBody>
          </p:sp>
        </mc:Choice>
        <mc:Fallback xmlns="">
          <p:sp>
            <p:nvSpPr>
              <p:cNvPr id="21507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7544" y="908720"/>
                <a:ext cx="8496944" cy="4758547"/>
              </a:xfrm>
              <a:prstGeom prst="rect">
                <a:avLst/>
              </a:prstGeom>
              <a:blipFill rotWithShape="1">
                <a:blip r:embed="rId2"/>
                <a:stretch>
                  <a:fillRect l="-1148" t="-896" r="-35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467544" y="5445224"/>
            <a:ext cx="756084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Vegyük észre: a kezdősebesség és a leérkezés sebessége megegyezik, mivel a mozgás </a:t>
            </a:r>
            <a:r>
              <a:rPr lang="hu-HU" altLang="hu-HU" sz="2400" dirty="0" smtClean="0"/>
              <a:t>szimmetrikus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/>
              <a:t>(ha a közegellenállástól eltekintünk)</a:t>
            </a:r>
            <a:endParaRPr lang="en-US" altLang="hu-HU" sz="2400" dirty="0"/>
          </a:p>
        </p:txBody>
      </p:sp>
    </p:spTree>
    <p:extLst>
      <p:ext uri="{BB962C8B-B14F-4D97-AF65-F5344CB8AC3E}">
        <p14:creationId xmlns:p14="http://schemas.microsoft.com/office/powerpoint/2010/main" val="203342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15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5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492375"/>
            <a:ext cx="3136900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2492375"/>
            <a:ext cx="3300412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92375"/>
            <a:ext cx="3403600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Szövegdoboz 1"/>
          <p:cNvSpPr txBox="1">
            <a:spLocks noChangeArrowheads="1"/>
          </p:cNvSpPr>
          <p:nvPr/>
        </p:nvSpPr>
        <p:spPr bwMode="auto">
          <a:xfrm>
            <a:off x="1128712" y="476672"/>
            <a:ext cx="70643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Függőlegesen felrúgott labda s-t, v-t, a-t grafikonja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/>
              <a:t>Út, sebesség, gyorsulás-idő grafikonok</a:t>
            </a:r>
            <a:endParaRPr lang="en-US" altLang="hu-HU" sz="2400" dirty="0"/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30163" y="2781300"/>
            <a:ext cx="633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45m</a:t>
            </a:r>
            <a:endParaRPr lang="en-US" altLang="hu-HU" sz="1800"/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1562100" y="4929188"/>
            <a:ext cx="428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3s</a:t>
            </a:r>
            <a:endParaRPr lang="en-US" altLang="hu-HU" sz="1800" dirty="0"/>
          </a:p>
        </p:txBody>
      </p: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4570564" y="4908550"/>
            <a:ext cx="428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3s</a:t>
            </a:r>
            <a:endParaRPr lang="en-US" altLang="hu-HU" sz="1800" dirty="0"/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7434111" y="4941888"/>
            <a:ext cx="428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3s</a:t>
            </a:r>
            <a:endParaRPr lang="en-US" altLang="hu-HU" sz="1800" dirty="0"/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627616" y="4909106"/>
            <a:ext cx="428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6s</a:t>
            </a:r>
            <a:endParaRPr lang="en-US" altLang="hu-HU" sz="1800" dirty="0"/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5581802" y="4908550"/>
            <a:ext cx="428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6s</a:t>
            </a:r>
            <a:endParaRPr lang="en-US" altLang="hu-HU" sz="1800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8435824" y="4908550"/>
            <a:ext cx="428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6s</a:t>
            </a:r>
            <a:endParaRPr lang="en-US" altLang="hu-HU" sz="1800" dirty="0"/>
          </a:p>
        </p:txBody>
      </p: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2998788" y="2524125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30m/s</a:t>
            </a:r>
            <a:endParaRPr lang="en-US" altLang="hu-HU" sz="1800"/>
          </a:p>
        </p:txBody>
      </p:sp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2949575" y="4540250"/>
            <a:ext cx="8905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-30m/s</a:t>
            </a:r>
            <a:endParaRPr lang="en-US" altLang="hu-HU" sz="1800"/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062288" y="3597275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0m/s</a:t>
            </a:r>
            <a:endParaRPr lang="en-US" altLang="hu-HU" sz="1800"/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5595938" y="3444875"/>
            <a:ext cx="974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-10m/s</a:t>
            </a:r>
            <a:r>
              <a:rPr lang="hu-HU" altLang="hu-HU" sz="1800" baseline="30000"/>
              <a:t>2</a:t>
            </a:r>
            <a:endParaRPr lang="en-US" altLang="hu-HU" sz="1800" baseline="30000"/>
          </a:p>
        </p:txBody>
      </p:sp>
      <p:sp>
        <p:nvSpPr>
          <p:cNvPr id="14" name="Lefelé nyíl 13"/>
          <p:cNvSpPr/>
          <p:nvPr/>
        </p:nvSpPr>
        <p:spPr>
          <a:xfrm>
            <a:off x="1660525" y="2133600"/>
            <a:ext cx="247650" cy="647700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elé nyíl 21"/>
          <p:cNvSpPr/>
          <p:nvPr/>
        </p:nvSpPr>
        <p:spPr>
          <a:xfrm>
            <a:off x="4660900" y="2894013"/>
            <a:ext cx="247650" cy="647700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Lefelé nyíl 22"/>
          <p:cNvSpPr/>
          <p:nvPr/>
        </p:nvSpPr>
        <p:spPr>
          <a:xfrm>
            <a:off x="7435850" y="2982913"/>
            <a:ext cx="247650" cy="649287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Szövegdoboz 15"/>
          <p:cNvSpPr txBox="1">
            <a:spLocks noChangeArrowheads="1"/>
          </p:cNvSpPr>
          <p:nvPr/>
        </p:nvSpPr>
        <p:spPr bwMode="auto">
          <a:xfrm>
            <a:off x="1935163" y="2160588"/>
            <a:ext cx="725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y</a:t>
            </a:r>
            <a:r>
              <a:rPr lang="hu-HU" altLang="hu-HU" sz="2400" baseline="-25000"/>
              <a:t>max</a:t>
            </a:r>
            <a:endParaRPr lang="en-US" altLang="hu-HU" sz="2400" baseline="-25000"/>
          </a:p>
        </p:txBody>
      </p:sp>
      <p:sp>
        <p:nvSpPr>
          <p:cNvPr id="17" name="Szövegdoboz 16"/>
          <p:cNvSpPr txBox="1">
            <a:spLocks noChangeArrowheads="1"/>
          </p:cNvSpPr>
          <p:nvPr/>
        </p:nvSpPr>
        <p:spPr bwMode="auto">
          <a:xfrm>
            <a:off x="1562100" y="5537200"/>
            <a:ext cx="525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s-t</a:t>
            </a:r>
            <a:endParaRPr lang="en-US" altLang="hu-HU" sz="2400"/>
          </a:p>
        </p:txBody>
      </p:sp>
      <p:sp>
        <p:nvSpPr>
          <p:cNvPr id="18" name="Szövegdoboz 17"/>
          <p:cNvSpPr txBox="1">
            <a:spLocks noChangeArrowheads="1"/>
          </p:cNvSpPr>
          <p:nvPr/>
        </p:nvSpPr>
        <p:spPr bwMode="auto">
          <a:xfrm>
            <a:off x="4521200" y="5537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v-t</a:t>
            </a:r>
            <a:endParaRPr lang="en-US" altLang="hu-HU" sz="2400"/>
          </a:p>
        </p:txBody>
      </p:sp>
      <p:sp>
        <p:nvSpPr>
          <p:cNvPr id="21" name="Szövegdoboz 20"/>
          <p:cNvSpPr txBox="1">
            <a:spLocks noChangeArrowheads="1"/>
          </p:cNvSpPr>
          <p:nvPr/>
        </p:nvSpPr>
        <p:spPr bwMode="auto">
          <a:xfrm>
            <a:off x="7497763" y="5537200"/>
            <a:ext cx="544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a-t</a:t>
            </a:r>
            <a:endParaRPr lang="en-US" altLang="hu-HU" sz="2400"/>
          </a:p>
        </p:txBody>
      </p:sp>
      <p:sp>
        <p:nvSpPr>
          <p:cNvPr id="24" name="Szövegdoboz 23"/>
          <p:cNvSpPr txBox="1">
            <a:spLocks noChangeArrowheads="1"/>
          </p:cNvSpPr>
          <p:nvPr/>
        </p:nvSpPr>
        <p:spPr bwMode="auto">
          <a:xfrm>
            <a:off x="207963" y="5942013"/>
            <a:ext cx="8763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A </a:t>
            </a:r>
            <a:r>
              <a:rPr lang="hu-HU" altLang="hu-HU" sz="2400" dirty="0" smtClean="0"/>
              <a:t>cél: a sportoló mozgásának minden pillanatára ezen grafikonok felvétele</a:t>
            </a:r>
            <a:endParaRPr lang="en-US" altLang="hu-H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5" grpId="0"/>
      <p:bldP spid="12" grpId="0"/>
      <p:bldP spid="13" grpId="0"/>
      <p:bldP spid="6" grpId="0"/>
      <p:bldP spid="15" grpId="0"/>
      <p:bldP spid="7" grpId="0"/>
      <p:bldP spid="8" grpId="0"/>
      <p:bldP spid="14" grpId="0" animBg="1"/>
      <p:bldP spid="22" grpId="0" animBg="1"/>
      <p:bldP spid="23" grpId="0" animBg="1"/>
      <p:bldP spid="16" grpId="0"/>
      <p:bldP spid="17" grpId="0"/>
      <p:bldP spid="18" grpId="0"/>
      <p:bldP spid="21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Oval 3"/>
          <p:cNvSpPr>
            <a:spLocks noChangeArrowheads="1"/>
          </p:cNvSpPr>
          <p:nvPr/>
        </p:nvSpPr>
        <p:spPr bwMode="auto">
          <a:xfrm>
            <a:off x="2051050" y="436562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987" name="Line 4"/>
          <p:cNvSpPr>
            <a:spLocks noChangeShapeType="1"/>
          </p:cNvSpPr>
          <p:nvPr/>
        </p:nvSpPr>
        <p:spPr bwMode="auto">
          <a:xfrm>
            <a:off x="971550" y="4581525"/>
            <a:ext cx="2663825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 flipV="1">
            <a:off x="2155825" y="4581525"/>
            <a:ext cx="0" cy="5762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1179513" y="4659313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>
                <a:latin typeface="Times New Roman" pitchFamily="18" charset="0"/>
                <a:cs typeface="Times New Roman" pitchFamily="18" charset="0"/>
              </a:rPr>
              <a:t>G=mg</a:t>
            </a:r>
            <a:endParaRPr lang="en-US" altLang="hu-HU" sz="20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1" name="Line 7"/>
          <p:cNvSpPr>
            <a:spLocks noChangeShapeType="1"/>
          </p:cNvSpPr>
          <p:nvPr/>
        </p:nvSpPr>
        <p:spPr bwMode="auto">
          <a:xfrm flipV="1">
            <a:off x="2155825" y="3429000"/>
            <a:ext cx="0" cy="9366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1620838" y="3752850"/>
            <a:ext cx="503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hu-HU" sz="2000" b="1" i="1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187450" y="6194425"/>
            <a:ext cx="1655763" cy="4619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i="1">
                <a:latin typeface="Times New Roman" pitchFamily="18" charset="0"/>
                <a:cs typeface="Times New Roman" pitchFamily="18" charset="0"/>
              </a:rPr>
              <a:t>F-G= m a</a:t>
            </a:r>
            <a:endParaRPr lang="en-US" altLang="hu-HU" sz="24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4" name="Oval 10"/>
          <p:cNvSpPr>
            <a:spLocks noChangeArrowheads="1"/>
          </p:cNvSpPr>
          <p:nvPr/>
        </p:nvSpPr>
        <p:spPr bwMode="auto">
          <a:xfrm>
            <a:off x="2051050" y="207645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994" name="Text Box 23"/>
          <p:cNvSpPr txBox="1">
            <a:spLocks noChangeArrowheads="1"/>
          </p:cNvSpPr>
          <p:nvPr/>
        </p:nvSpPr>
        <p:spPr bwMode="auto">
          <a:xfrm>
            <a:off x="168275" y="273050"/>
            <a:ext cx="3671888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latin typeface="Times New Roman" pitchFamily="18" charset="0"/>
                <a:cs typeface="Times New Roman" pitchFamily="18" charset="0"/>
              </a:rPr>
              <a:t>FÜGGŐLEGESEN FELFELÉ HAJÍTÁS</a:t>
            </a:r>
            <a:endParaRPr lang="en-GB" altLang="hu-HU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408" name="Text Box 24"/>
          <p:cNvSpPr txBox="1">
            <a:spLocks noChangeArrowheads="1"/>
          </p:cNvSpPr>
          <p:nvPr/>
        </p:nvSpPr>
        <p:spPr bwMode="auto">
          <a:xfrm>
            <a:off x="890588" y="5157788"/>
            <a:ext cx="2232025" cy="46196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i="1">
                <a:latin typeface="Times New Roman" pitchFamily="18" charset="0"/>
                <a:cs typeface="Times New Roman" pitchFamily="18" charset="0"/>
              </a:rPr>
              <a:t>G &lt; F</a:t>
            </a:r>
            <a:r>
              <a:rPr lang="hu-HU" altLang="hu-HU" sz="1800" b="1" i="1">
                <a:latin typeface="Times New Roman" pitchFamily="18" charset="0"/>
                <a:cs typeface="Times New Roman" pitchFamily="18" charset="0"/>
              </a:rPr>
              <a:t>(állandó)</a:t>
            </a:r>
            <a:endParaRPr lang="en-US" altLang="hu-HU" sz="18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Line 7"/>
          <p:cNvSpPr>
            <a:spLocks noChangeShapeType="1"/>
          </p:cNvSpPr>
          <p:nvPr/>
        </p:nvSpPr>
        <p:spPr bwMode="auto">
          <a:xfrm>
            <a:off x="2159000" y="4576763"/>
            <a:ext cx="0" cy="51117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3" name="Egyenes összekötő nyíllal 2"/>
          <p:cNvCxnSpPr/>
          <p:nvPr/>
        </p:nvCxnSpPr>
        <p:spPr>
          <a:xfrm flipV="1">
            <a:off x="1555750" y="2076450"/>
            <a:ext cx="0" cy="926306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238675" y="3442295"/>
            <a:ext cx="139012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S</a:t>
            </a:r>
            <a:r>
              <a:rPr lang="hu-HU" altLang="hu-HU" sz="1800" baseline="-25000" dirty="0" smtClean="0"/>
              <a:t>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Gyorsul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trambulinon</a:t>
            </a:r>
            <a:endParaRPr lang="en-US" altLang="hu-HU" sz="1800" dirty="0"/>
          </a:p>
        </p:txBody>
      </p:sp>
      <p:sp>
        <p:nvSpPr>
          <p:cNvPr id="28" name="Szövegdoboz 27"/>
          <p:cNvSpPr txBox="1">
            <a:spLocks noChangeArrowheads="1"/>
          </p:cNvSpPr>
          <p:nvPr/>
        </p:nvSpPr>
        <p:spPr bwMode="auto">
          <a:xfrm>
            <a:off x="233720" y="1941846"/>
            <a:ext cx="124906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S</a:t>
            </a:r>
            <a:r>
              <a:rPr lang="hu-HU" altLang="hu-HU" sz="1800" baseline="-25000" dirty="0" smtClean="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Lassul 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levegőben</a:t>
            </a:r>
            <a:endParaRPr lang="en-US" altLang="hu-HU" sz="1800" dirty="0"/>
          </a:p>
        </p:txBody>
      </p:sp>
      <p:cxnSp>
        <p:nvCxnSpPr>
          <p:cNvPr id="29" name="Egyenes összekötő nyíllal 28"/>
          <p:cNvCxnSpPr/>
          <p:nvPr/>
        </p:nvCxnSpPr>
        <p:spPr>
          <a:xfrm flipV="1">
            <a:off x="1555750" y="3002756"/>
            <a:ext cx="0" cy="720724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2303463" y="2084388"/>
            <a:ext cx="0" cy="23891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Szövegdoboz 35"/>
          <p:cNvSpPr txBox="1">
            <a:spLocks noChangeArrowheads="1"/>
          </p:cNvSpPr>
          <p:nvPr/>
        </p:nvSpPr>
        <p:spPr bwMode="auto">
          <a:xfrm>
            <a:off x="2808288" y="2817813"/>
            <a:ext cx="100219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S</a:t>
            </a:r>
            <a:r>
              <a:rPr lang="hu-HU" altLang="hu-HU" sz="1800" baseline="-25000" dirty="0" smtClean="0"/>
              <a:t>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aseline="-25000" dirty="0" smtClean="0"/>
              <a:t>szabadesés</a:t>
            </a:r>
            <a:endParaRPr lang="en-US" altLang="hu-HU" sz="1800" baseline="-25000" dirty="0"/>
          </a:p>
        </p:txBody>
      </p:sp>
      <p:sp>
        <p:nvSpPr>
          <p:cNvPr id="13" name="Szövegdoboz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17373" y="490800"/>
            <a:ext cx="1473417" cy="91069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4" name="Szövegdoboz 1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55976" y="1581199"/>
            <a:ext cx="1218988" cy="91069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5" name="Szövegdoboz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732240" y="1728675"/>
            <a:ext cx="970266" cy="615746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6" name="Szövegdoboz 1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851920" y="626908"/>
            <a:ext cx="1265859" cy="610936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7" name="Szövegdoboz 16"/>
          <p:cNvSpPr txBox="1">
            <a:spLocks noChangeArrowheads="1"/>
          </p:cNvSpPr>
          <p:nvPr/>
        </p:nvSpPr>
        <p:spPr bwMode="auto">
          <a:xfrm>
            <a:off x="3997325" y="121468"/>
            <a:ext cx="51466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Kérdés: </a:t>
            </a:r>
            <a:r>
              <a:rPr lang="hu-HU" altLang="hu-HU" sz="1800" dirty="0" smtClean="0"/>
              <a:t>mennyi ideig tartózkodik a levegőben</a:t>
            </a:r>
            <a:endParaRPr lang="en-US" altLang="hu-HU" sz="1800" dirty="0"/>
          </a:p>
        </p:txBody>
      </p:sp>
      <p:sp>
        <p:nvSpPr>
          <p:cNvPr id="18" name="Szövegdoboz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75714" y="4581525"/>
            <a:ext cx="1510833" cy="369332"/>
          </a:xfrm>
          <a:prstGeom prst="rect">
            <a:avLst/>
          </a:prstGeom>
          <a:blipFill rotWithShape="1">
            <a:blip r:embed="rId6"/>
            <a:stretch>
              <a:fillRect b="-1667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0" name="Téglalap 1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965469" y="5056603"/>
            <a:ext cx="2286000" cy="369332"/>
          </a:xfrm>
          <a:prstGeom prst="rect">
            <a:avLst/>
          </a:prstGeom>
          <a:blipFill rotWithShape="1">
            <a:blip r:embed="rId7"/>
            <a:stretch>
              <a:fillRect b="-6557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2" name="Szövegdoboz 2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0870" y="5764614"/>
            <a:ext cx="4803303" cy="369332"/>
          </a:xfrm>
          <a:prstGeom prst="rect">
            <a:avLst/>
          </a:prstGeom>
          <a:blipFill rotWithShape="1">
            <a:blip r:embed="rId8"/>
            <a:stretch>
              <a:fillRect b="-16667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cxnSp>
        <p:nvCxnSpPr>
          <p:cNvPr id="51" name="Egyenes összekötő nyíllal 50"/>
          <p:cNvCxnSpPr/>
          <p:nvPr/>
        </p:nvCxnSpPr>
        <p:spPr>
          <a:xfrm flipH="1">
            <a:off x="2617312" y="4443413"/>
            <a:ext cx="936625" cy="0"/>
          </a:xfrm>
          <a:prstGeom prst="straightConnector1">
            <a:avLst/>
          </a:prstGeom>
          <a:ln w="57150">
            <a:solidFill>
              <a:srgbClr val="0070C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460910" y="5666831"/>
            <a:ext cx="1154419" cy="564898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1719263" y="1572514"/>
            <a:ext cx="819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Itt v=0</a:t>
            </a:r>
            <a:endParaRPr lang="hu-HU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612" y="713301"/>
            <a:ext cx="16002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214313" y="1056433"/>
            <a:ext cx="3498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Pl. műugró trambulinról </a:t>
            </a:r>
            <a:r>
              <a:rPr lang="hu-HU" sz="2000" dirty="0" smtClean="0"/>
              <a:t>ugrik</a:t>
            </a:r>
            <a:r>
              <a:rPr lang="hu-HU" dirty="0" smtClean="0"/>
              <a:t> fel</a:t>
            </a:r>
            <a:endParaRPr lang="hu-HU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4390008" y="2860675"/>
            <a:ext cx="4023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Trükk: Felbontjuk részekre a mozgást</a:t>
            </a:r>
            <a:endParaRPr lang="hu-HU" dirty="0"/>
          </a:p>
        </p:txBody>
      </p:sp>
      <p:sp>
        <p:nvSpPr>
          <p:cNvPr id="19" name="Szalagnyíl balra 18"/>
          <p:cNvSpPr/>
          <p:nvPr/>
        </p:nvSpPr>
        <p:spPr>
          <a:xfrm flipV="1">
            <a:off x="7251469" y="4766191"/>
            <a:ext cx="485133" cy="130226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-0.33333  E" pathEditMode="relative" ptsTypes="">
                                      <p:cBhvr>
                                        <p:cTn id="57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148" dur="2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  <p:bldP spid="16387" grpId="1" animBg="1"/>
      <p:bldP spid="16387" grpId="2" animBg="1"/>
      <p:bldP spid="16389" grpId="0" animBg="1"/>
      <p:bldP spid="16390" grpId="0"/>
      <p:bldP spid="16391" grpId="0" animBg="1"/>
      <p:bldP spid="16391" grpId="1" animBg="1"/>
      <p:bldP spid="16392" grpId="0"/>
      <p:bldP spid="16393" grpId="0" animBg="1"/>
      <p:bldP spid="16394" grpId="0" animBg="1"/>
      <p:bldP spid="16394" grpId="1" animBg="1"/>
      <p:bldP spid="16408" grpId="0" animBg="1"/>
      <p:bldP spid="24" grpId="0" animBg="1"/>
      <p:bldP spid="24" grpId="1" animBg="1"/>
      <p:bldP spid="4" grpId="0"/>
      <p:bldP spid="28" grpId="0"/>
      <p:bldP spid="36" grpId="0"/>
      <p:bldP spid="17" grpId="0"/>
      <p:bldP spid="5" grpId="0"/>
      <p:bldP spid="12" grpId="0"/>
      <p:bldP spid="1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val 2"/>
          <p:cNvSpPr>
            <a:spLocks noChangeArrowheads="1"/>
          </p:cNvSpPr>
          <p:nvPr/>
        </p:nvSpPr>
        <p:spPr bwMode="auto">
          <a:xfrm>
            <a:off x="755650" y="231298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684213" y="2540000"/>
            <a:ext cx="25923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40" name="Arc 4"/>
          <p:cNvSpPr>
            <a:spLocks/>
          </p:cNvSpPr>
          <p:nvPr/>
        </p:nvSpPr>
        <p:spPr bwMode="auto">
          <a:xfrm rot="4184824">
            <a:off x="2387600" y="2290763"/>
            <a:ext cx="3633788" cy="3325812"/>
          </a:xfrm>
          <a:custGeom>
            <a:avLst/>
            <a:gdLst>
              <a:gd name="T0" fmla="*/ 0 w 23227"/>
              <a:gd name="T1" fmla="*/ 2147483647 h 21600"/>
              <a:gd name="T2" fmla="*/ 2147483647 w 23227"/>
              <a:gd name="T3" fmla="*/ 2147483647 h 21600"/>
              <a:gd name="T4" fmla="*/ 2147483647 w 23227"/>
              <a:gd name="T5" fmla="*/ 2147483647 h 21600"/>
              <a:gd name="T6" fmla="*/ 0 60000 65536"/>
              <a:gd name="T7" fmla="*/ 0 60000 65536"/>
              <a:gd name="T8" fmla="*/ 0 60000 65536"/>
              <a:gd name="T9" fmla="*/ 0 w 23227"/>
              <a:gd name="T10" fmla="*/ 0 h 21600"/>
              <a:gd name="T11" fmla="*/ 23227 w 2322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227" h="21600" fill="none" extrusionOk="0">
                <a:moveTo>
                  <a:pt x="0" y="14159"/>
                </a:moveTo>
                <a:cubicBezTo>
                  <a:pt x="3121" y="5653"/>
                  <a:pt x="11218" y="-1"/>
                  <a:pt x="20278" y="0"/>
                </a:cubicBezTo>
                <a:cubicBezTo>
                  <a:pt x="21264" y="0"/>
                  <a:pt x="22249" y="67"/>
                  <a:pt x="23226" y="202"/>
                </a:cubicBezTo>
              </a:path>
              <a:path w="23227" h="21600" stroke="0" extrusionOk="0">
                <a:moveTo>
                  <a:pt x="0" y="14159"/>
                </a:moveTo>
                <a:cubicBezTo>
                  <a:pt x="3121" y="5653"/>
                  <a:pt x="11218" y="-1"/>
                  <a:pt x="20278" y="0"/>
                </a:cubicBezTo>
                <a:cubicBezTo>
                  <a:pt x="21264" y="0"/>
                  <a:pt x="22249" y="67"/>
                  <a:pt x="23226" y="202"/>
                </a:cubicBezTo>
                <a:lnTo>
                  <a:pt x="20278" y="21600"/>
                </a:lnTo>
                <a:lnTo>
                  <a:pt x="0" y="14159"/>
                </a:lnTo>
                <a:close/>
              </a:path>
            </a:pathLst>
          </a:custGeom>
          <a:noFill/>
          <a:ln w="127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3132138" y="5229225"/>
            <a:ext cx="41767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360363" y="2420938"/>
            <a:ext cx="3238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23850" y="1916113"/>
            <a:ext cx="503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hu-HU" sz="20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3348038" y="2565400"/>
            <a:ext cx="0" cy="6477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2844800" y="2600325"/>
            <a:ext cx="503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>
                <a:latin typeface="Times New Roman" pitchFamily="18" charset="0"/>
                <a:cs typeface="Times New Roman" pitchFamily="18" charset="0"/>
              </a:rPr>
              <a:t>g</a:t>
            </a:r>
            <a:endParaRPr lang="en-US" altLang="hu-HU" sz="2000" b="1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6" name="Line 10"/>
          <p:cNvSpPr>
            <a:spLocks noChangeShapeType="1"/>
          </p:cNvSpPr>
          <p:nvPr/>
        </p:nvSpPr>
        <p:spPr bwMode="auto">
          <a:xfrm>
            <a:off x="3492500" y="2420938"/>
            <a:ext cx="0" cy="2808287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2916238" y="3752850"/>
            <a:ext cx="50323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u-HU" altLang="hu-HU" sz="2000" b="1" i="1" baseline="-25000">
                <a:latin typeface="Times New Roman" pitchFamily="18" charset="0"/>
                <a:cs typeface="Times New Roman" pitchFamily="18" charset="0"/>
              </a:rPr>
              <a:t>y</a:t>
            </a:r>
            <a:endParaRPr lang="en-US" altLang="hu-HU" sz="2000" b="1" i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>
            <a:off x="3492500" y="5516563"/>
            <a:ext cx="2808288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3492500" y="2420938"/>
            <a:ext cx="64770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4351" name="Text Box 15"/>
          <p:cNvSpPr txBox="1">
            <a:spLocks noChangeArrowheads="1"/>
          </p:cNvSpPr>
          <p:nvPr/>
        </p:nvSpPr>
        <p:spPr bwMode="auto">
          <a:xfrm>
            <a:off x="3708400" y="1773238"/>
            <a:ext cx="503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hu-HU" altLang="hu-HU" sz="2000" b="1" i="1" baseline="-25000">
                <a:latin typeface="Times New Roman" pitchFamily="18" charset="0"/>
                <a:cs typeface="Times New Roman" pitchFamily="18" charset="0"/>
              </a:rPr>
              <a:t>0</a:t>
            </a:r>
            <a:endParaRPr lang="en-US" altLang="hu-HU" sz="2000" b="1" i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2" name="Text Box 16"/>
          <p:cNvSpPr txBox="1">
            <a:spLocks noChangeArrowheads="1"/>
          </p:cNvSpPr>
          <p:nvPr/>
        </p:nvSpPr>
        <p:spPr bwMode="auto">
          <a:xfrm>
            <a:off x="6400800" y="5295900"/>
            <a:ext cx="12954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u-HU" altLang="hu-HU" sz="2400" b="1" i="1" baseline="-2500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hu-HU" altLang="hu-HU" sz="2400" b="1" i="1">
                <a:latin typeface="Times New Roman" pitchFamily="18" charset="0"/>
                <a:cs typeface="Times New Roman" pitchFamily="18" charset="0"/>
              </a:rPr>
              <a:t>= v</a:t>
            </a:r>
            <a:r>
              <a:rPr lang="hu-HU" altLang="hu-HU" sz="2400" b="1" i="1" baseline="-25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altLang="hu-HU" sz="2400" b="1" i="1"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hu-HU" altLang="hu-HU" sz="2400" b="1" i="1">
                <a:latin typeface="Times New Roman" pitchFamily="18" charset="0"/>
                <a:cs typeface="Times New Roman" pitchFamily="18" charset="0"/>
              </a:rPr>
              <a:t>t</a:t>
            </a:r>
            <a:endParaRPr lang="en-US" altLang="hu-HU" sz="2400" b="1" i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354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9011057"/>
              </p:ext>
            </p:extLst>
          </p:nvPr>
        </p:nvGraphicFramePr>
        <p:xfrm>
          <a:off x="936768" y="4662428"/>
          <a:ext cx="1103313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62" name="Egyenlet" r:id="rId3" imgW="596900" imgH="482600" progId="Equation.3">
                  <p:embed/>
                </p:oleObj>
              </mc:Choice>
              <mc:Fallback>
                <p:oleObj name="Egyenlet" r:id="rId3" imgW="596900" imgH="482600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6768" y="4662428"/>
                        <a:ext cx="1103313" cy="8921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1258888" y="476250"/>
            <a:ext cx="5761037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>
                <a:latin typeface="Times New Roman" pitchFamily="18" charset="0"/>
                <a:cs typeface="Times New Roman" pitchFamily="18" charset="0"/>
              </a:rPr>
              <a:t>Vízszintes hajítás</a:t>
            </a:r>
            <a:endParaRPr lang="en-US" altLang="hu-HU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1487239" y="3213100"/>
            <a:ext cx="18806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Szabadesés</a:t>
            </a:r>
            <a:endParaRPr lang="en-US" altLang="hu-HU" sz="2400" dirty="0"/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4042083" y="1689100"/>
            <a:ext cx="17091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Egyenletes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 mozgás</a:t>
            </a:r>
            <a:endParaRPr lang="en-US" altLang="hu-HU" sz="2400" dirty="0"/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160338" y="5880100"/>
            <a:ext cx="89804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dirty="0"/>
              <a:t>Függőlegesen: Szabadesés	Vízszintesen: Egyenes vonalú egyenletes</a:t>
            </a:r>
            <a:endParaRPr lang="en-US" altLang="hu-HU" sz="2000" dirty="0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4645025" y="5524500"/>
            <a:ext cx="503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hu-HU" altLang="hu-HU" sz="2000" b="1" i="1" baseline="-25000">
                <a:latin typeface="Times New Roman" pitchFamily="18" charset="0"/>
                <a:cs typeface="Times New Roman" pitchFamily="18" charset="0"/>
              </a:rPr>
              <a:t>x</a:t>
            </a:r>
            <a:endParaRPr lang="en-US" altLang="hu-HU" sz="2000" b="1" i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44959" y="4170624"/>
            <a:ext cx="3134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Levegőben tartózkodás ideje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6300788" y="1916112"/>
            <a:ext cx="28400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 trükk: a mozgást felbontjuk egy vízszintesen egyenletes és egy függőlegesen egyenletesen gyorsuló komponensre</a:t>
            </a:r>
            <a:endParaRPr lang="hu-HU" sz="24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971550" y="1211801"/>
            <a:ext cx="7664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Az összetett mozgás tárgyalása nem is olyan bonyolult</a:t>
            </a:r>
            <a:endParaRPr lang="hu-H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25 0.0  E" pathEditMode="relative" ptsTypes="">
                                      <p:cBhvr>
                                        <p:cTn id="26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90556 7.40741E-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7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1.85185E-6 C 0.10487 -0.0007 0.20973 -0.00116 0.25834 1.85185E-6 C 0.30695 0.00115 0.27865 0.00347 0.29167 0.00671 C 0.30469 0.00995 0.32275 0.01481 0.33664 0.0199 C 0.35053 0.025 0.36407 0.03287 0.37501 0.03773 C 0.38594 0.04259 0.39219 0.04282 0.40174 0.04884 C 0.41129 0.05486 0.4231 0.06597 0.43178 0.07338 C 0.44046 0.08078 0.44584 0.08588 0.4533 0.09328 C 0.46077 0.10069 0.46806 0.10787 0.47674 0.11782 C 0.48542 0.12778 0.49705 0.1419 0.50504 0.15324 C 0.51303 0.16458 0.51841 0.17546 0.52501 0.18657 C 0.5316 0.19768 0.53907 0.20879 0.54497 0.2199 C 0.55087 0.23102 0.55539 0.24282 0.56007 0.25324 C 0.56476 0.26365 0.56962 0.27037 0.57344 0.28217 C 0.57726 0.29398 0.58004 0.31088 0.58334 0.3243 C 0.58664 0.33773 0.59098 0.35115 0.59341 0.36227 C 0.59584 0.37338 0.59757 0.38611 0.59844 0.39097 " pathEditMode="relative" ptsTypes="aaaaaaaaaaaaaaaaA">
                                      <p:cBhvr>
                                        <p:cTn id="3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8" grpId="1" animBg="1"/>
      <p:bldP spid="14338" grpId="2" animBg="1"/>
      <p:bldP spid="14338" grpId="3" animBg="1"/>
      <p:bldP spid="14340" grpId="0" animBg="1"/>
      <p:bldP spid="14341" grpId="0" animBg="1"/>
      <p:bldP spid="14342" grpId="0" animBg="1"/>
      <p:bldP spid="14343" grpId="0"/>
      <p:bldP spid="14344" grpId="0" animBg="1"/>
      <p:bldP spid="14345" grpId="0"/>
      <p:bldP spid="14346" grpId="0" animBg="1"/>
      <p:bldP spid="14347" grpId="0"/>
      <p:bldP spid="14348" grpId="0" animBg="1"/>
      <p:bldP spid="14350" grpId="0" animBg="1"/>
      <p:bldP spid="14351" grpId="0"/>
      <p:bldP spid="14352" grpId="0" animBg="1"/>
      <p:bldP spid="14355" grpId="0" animBg="1"/>
      <p:bldP spid="2" grpId="0"/>
      <p:bldP spid="3" grpId="0"/>
      <p:bldP spid="4" grpId="0"/>
      <p:bldP spid="22" grpId="0"/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Oval 3"/>
          <p:cNvSpPr>
            <a:spLocks noChangeArrowheads="1"/>
          </p:cNvSpPr>
          <p:nvPr/>
        </p:nvSpPr>
        <p:spPr bwMode="auto">
          <a:xfrm>
            <a:off x="4067175" y="263683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5364" name="Oval 4"/>
          <p:cNvSpPr>
            <a:spLocks noChangeArrowheads="1"/>
          </p:cNvSpPr>
          <p:nvPr/>
        </p:nvSpPr>
        <p:spPr bwMode="auto">
          <a:xfrm>
            <a:off x="4932363" y="3213100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5365" name="Oval 5"/>
          <p:cNvSpPr>
            <a:spLocks noChangeArrowheads="1"/>
          </p:cNvSpPr>
          <p:nvPr/>
        </p:nvSpPr>
        <p:spPr bwMode="auto">
          <a:xfrm>
            <a:off x="5508625" y="3933825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5940425" y="4868863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15367" name="Oval 7"/>
          <p:cNvSpPr>
            <a:spLocks noChangeArrowheads="1"/>
          </p:cNvSpPr>
          <p:nvPr/>
        </p:nvSpPr>
        <p:spPr bwMode="auto">
          <a:xfrm>
            <a:off x="2843213" y="2312988"/>
            <a:ext cx="215900" cy="2159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6087" name="Text Box 8"/>
          <p:cNvSpPr txBox="1">
            <a:spLocks noChangeArrowheads="1"/>
          </p:cNvSpPr>
          <p:nvPr/>
        </p:nvSpPr>
        <p:spPr bwMode="auto">
          <a:xfrm>
            <a:off x="971550" y="549275"/>
            <a:ext cx="6192838" cy="95410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>
                <a:latin typeface="Times New Roman" pitchFamily="18" charset="0"/>
                <a:cs typeface="Times New Roman" pitchFamily="18" charset="0"/>
              </a:rPr>
              <a:t>Vízszintes </a:t>
            </a: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hajítás sebességvektorának iránya</a:t>
            </a:r>
            <a:endParaRPr lang="en-GB" altLang="hu-HU" sz="28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916238" y="2447925"/>
            <a:ext cx="3384550" cy="2663825"/>
            <a:chOff x="1837" y="1542"/>
            <a:chExt cx="2132" cy="1678"/>
          </a:xfrm>
        </p:grpSpPr>
        <p:sp>
          <p:nvSpPr>
            <p:cNvPr id="46106" name="Line 10"/>
            <p:cNvSpPr>
              <a:spLocks noChangeShapeType="1"/>
            </p:cNvSpPr>
            <p:nvPr/>
          </p:nvSpPr>
          <p:spPr bwMode="auto">
            <a:xfrm>
              <a:off x="1837" y="1542"/>
              <a:ext cx="0" cy="16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46107" name="Line 11"/>
            <p:cNvSpPr>
              <a:spLocks noChangeShapeType="1"/>
            </p:cNvSpPr>
            <p:nvPr/>
          </p:nvSpPr>
          <p:spPr bwMode="auto">
            <a:xfrm>
              <a:off x="1837" y="3203"/>
              <a:ext cx="21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372" name="Arc 12"/>
          <p:cNvSpPr>
            <a:spLocks/>
          </p:cNvSpPr>
          <p:nvPr/>
        </p:nvSpPr>
        <p:spPr bwMode="auto">
          <a:xfrm rot="4184824">
            <a:off x="2063750" y="2290763"/>
            <a:ext cx="3633788" cy="3325812"/>
          </a:xfrm>
          <a:custGeom>
            <a:avLst/>
            <a:gdLst>
              <a:gd name="T0" fmla="*/ 0 w 23227"/>
              <a:gd name="T1" fmla="*/ 2147483647 h 21600"/>
              <a:gd name="T2" fmla="*/ 2147483647 w 23227"/>
              <a:gd name="T3" fmla="*/ 2147483647 h 21600"/>
              <a:gd name="T4" fmla="*/ 2147483647 w 23227"/>
              <a:gd name="T5" fmla="*/ 2147483647 h 21600"/>
              <a:gd name="T6" fmla="*/ 0 60000 65536"/>
              <a:gd name="T7" fmla="*/ 0 60000 65536"/>
              <a:gd name="T8" fmla="*/ 0 60000 65536"/>
              <a:gd name="T9" fmla="*/ 0 w 23227"/>
              <a:gd name="T10" fmla="*/ 0 h 21600"/>
              <a:gd name="T11" fmla="*/ 23227 w 2322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3227" h="21600" fill="none" extrusionOk="0">
                <a:moveTo>
                  <a:pt x="0" y="14159"/>
                </a:moveTo>
                <a:cubicBezTo>
                  <a:pt x="3121" y="5653"/>
                  <a:pt x="11218" y="-1"/>
                  <a:pt x="20278" y="0"/>
                </a:cubicBezTo>
                <a:cubicBezTo>
                  <a:pt x="21264" y="0"/>
                  <a:pt x="22249" y="67"/>
                  <a:pt x="23226" y="202"/>
                </a:cubicBezTo>
              </a:path>
              <a:path w="23227" h="21600" stroke="0" extrusionOk="0">
                <a:moveTo>
                  <a:pt x="0" y="14159"/>
                </a:moveTo>
                <a:cubicBezTo>
                  <a:pt x="3121" y="5653"/>
                  <a:pt x="11218" y="-1"/>
                  <a:pt x="20278" y="0"/>
                </a:cubicBezTo>
                <a:cubicBezTo>
                  <a:pt x="21264" y="0"/>
                  <a:pt x="22249" y="67"/>
                  <a:pt x="23226" y="202"/>
                </a:cubicBezTo>
                <a:lnTo>
                  <a:pt x="20278" y="21600"/>
                </a:lnTo>
                <a:lnTo>
                  <a:pt x="0" y="14159"/>
                </a:lnTo>
                <a:close/>
              </a:path>
            </a:pathLst>
          </a:custGeom>
          <a:noFill/>
          <a:ln w="1270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>
            <a:off x="2916238" y="2420938"/>
            <a:ext cx="10795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5005388" y="3270250"/>
            <a:ext cx="10795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>
            <a:off x="5003800" y="3284538"/>
            <a:ext cx="0" cy="6492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3276600" y="1916113"/>
            <a:ext cx="5032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v</a:t>
            </a:r>
            <a:r>
              <a:rPr lang="hu-HU" altLang="hu-HU" sz="1800" b="1" baseline="-25000"/>
              <a:t>0</a:t>
            </a:r>
            <a:endParaRPr lang="en-GB" altLang="hu-HU" sz="1800" b="1" baseline="-25000"/>
          </a:p>
        </p:txBody>
      </p:sp>
      <p:sp>
        <p:nvSpPr>
          <p:cNvPr id="15377" name="Text Box 17"/>
          <p:cNvSpPr txBox="1">
            <a:spLocks noChangeArrowheads="1"/>
          </p:cNvSpPr>
          <p:nvPr/>
        </p:nvSpPr>
        <p:spPr bwMode="auto">
          <a:xfrm>
            <a:off x="5364163" y="2846388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v</a:t>
            </a:r>
            <a:r>
              <a:rPr lang="hu-HU" altLang="hu-HU" sz="1800" b="1" baseline="-25000"/>
              <a:t>tx</a:t>
            </a:r>
            <a:r>
              <a:rPr lang="hu-HU" altLang="hu-HU" sz="1800" b="1"/>
              <a:t> = v</a:t>
            </a:r>
            <a:r>
              <a:rPr lang="hu-HU" altLang="hu-HU" sz="1800" b="1" baseline="-25000"/>
              <a:t>0</a:t>
            </a:r>
            <a:endParaRPr lang="en-GB" altLang="hu-HU" sz="1800" b="1" baseline="-25000"/>
          </a:p>
        </p:txBody>
      </p:sp>
      <p:sp>
        <p:nvSpPr>
          <p:cNvPr id="15378" name="Text Box 18"/>
          <p:cNvSpPr txBox="1">
            <a:spLocks noChangeArrowheads="1"/>
          </p:cNvSpPr>
          <p:nvPr/>
        </p:nvSpPr>
        <p:spPr bwMode="auto">
          <a:xfrm>
            <a:off x="4643438" y="3644900"/>
            <a:ext cx="5762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v</a:t>
            </a:r>
            <a:r>
              <a:rPr lang="hu-HU" altLang="hu-HU" sz="1800" b="1" baseline="-25000"/>
              <a:t>ty</a:t>
            </a:r>
            <a:endParaRPr lang="en-GB" altLang="hu-HU" sz="1800" b="1" baseline="-25000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>
            <a:off x="5003800" y="3284538"/>
            <a:ext cx="1081088" cy="649287"/>
          </a:xfrm>
          <a:prstGeom prst="line">
            <a:avLst/>
          </a:prstGeom>
          <a:noFill/>
          <a:ln w="57150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5724525" y="3429000"/>
            <a:ext cx="647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v</a:t>
            </a:r>
            <a:r>
              <a:rPr lang="hu-HU" altLang="hu-HU" sz="2000" b="1" baseline="-25000"/>
              <a:t>t</a:t>
            </a:r>
            <a:endParaRPr lang="en-GB" altLang="hu-HU" sz="2000" b="1" baseline="-25000"/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6732588" y="1700213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v</a:t>
            </a:r>
            <a:r>
              <a:rPr lang="hu-HU" altLang="hu-HU" sz="1800" b="1" baseline="-25000"/>
              <a:t>tx</a:t>
            </a:r>
            <a:r>
              <a:rPr lang="hu-HU" altLang="hu-HU" sz="1800" b="1"/>
              <a:t> = v</a:t>
            </a:r>
            <a:r>
              <a:rPr lang="hu-HU" altLang="hu-HU" sz="1800" b="1" baseline="-25000"/>
              <a:t>0</a:t>
            </a:r>
            <a:endParaRPr lang="en-GB" altLang="hu-HU" sz="1800" b="1" baseline="-25000"/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6732588" y="1982788"/>
            <a:ext cx="1079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v</a:t>
            </a:r>
            <a:r>
              <a:rPr lang="hu-HU" altLang="hu-HU" sz="1800" b="1" baseline="-25000"/>
              <a:t>ty</a:t>
            </a:r>
            <a:r>
              <a:rPr lang="hu-HU" altLang="hu-HU" sz="1800" b="1"/>
              <a:t> = g t</a:t>
            </a:r>
            <a:endParaRPr lang="en-GB" altLang="hu-HU" sz="1800" b="1" baseline="-25000"/>
          </a:p>
        </p:txBody>
      </p:sp>
      <p:sp>
        <p:nvSpPr>
          <p:cNvPr id="46100" name="Text Box 23"/>
          <p:cNvSpPr txBox="1">
            <a:spLocks noChangeArrowheads="1"/>
          </p:cNvSpPr>
          <p:nvPr/>
        </p:nvSpPr>
        <p:spPr bwMode="auto">
          <a:xfrm>
            <a:off x="6516688" y="2708275"/>
            <a:ext cx="2159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hu-HU" sz="1800"/>
          </a:p>
        </p:txBody>
      </p:sp>
      <p:graphicFrame>
        <p:nvGraphicFramePr>
          <p:cNvPr id="46101" name="Object 2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6" name="Egyenlet" r:id="rId3" imgW="114151" imgH="215619" progId="Equation.3">
                  <p:embed/>
                </p:oleObj>
              </mc:Choice>
              <mc:Fallback>
                <p:oleObj name="Egyenlet" r:id="rId3" imgW="114151" imgH="215619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2" name="Rectangle 25"/>
          <p:cNvSpPr>
            <a:spLocks noChangeArrowheads="1"/>
          </p:cNvSpPr>
          <p:nvPr/>
        </p:nvSpPr>
        <p:spPr bwMode="auto">
          <a:xfrm>
            <a:off x="0" y="32813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graphicFrame>
        <p:nvGraphicFramePr>
          <p:cNvPr id="15386" name="Object 26"/>
          <p:cNvGraphicFramePr>
            <a:graphicFrameLocks noChangeAspect="1"/>
          </p:cNvGraphicFramePr>
          <p:nvPr/>
        </p:nvGraphicFramePr>
        <p:xfrm>
          <a:off x="6599238" y="2481263"/>
          <a:ext cx="1560512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77" name="Egyenlet" r:id="rId5" imgW="850531" imgH="304668" progId="Equation.3">
                  <p:embed/>
                </p:oleObj>
              </mc:Choice>
              <mc:Fallback>
                <p:oleObj name="Egyenlet" r:id="rId5" imgW="850531" imgH="304668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9238" y="2481263"/>
                        <a:ext cx="1560512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6732588" y="3429000"/>
            <a:ext cx="18716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tg</a:t>
            </a:r>
            <a:r>
              <a:rPr lang="hu-HU" altLang="hu-HU" sz="2000" b="1">
                <a:sym typeface="Symbol" pitchFamily="18" charset="2"/>
              </a:rPr>
              <a:t> =v</a:t>
            </a:r>
            <a:r>
              <a:rPr lang="hu-HU" altLang="hu-HU" sz="2000" b="1" baseline="-25000">
                <a:sym typeface="Symbol" pitchFamily="18" charset="2"/>
              </a:rPr>
              <a:t>ty</a:t>
            </a:r>
            <a:r>
              <a:rPr lang="hu-HU" altLang="hu-HU" sz="2000" b="1">
                <a:sym typeface="Symbol" pitchFamily="18" charset="2"/>
              </a:rPr>
              <a:t> /v</a:t>
            </a:r>
            <a:r>
              <a:rPr lang="hu-HU" altLang="hu-HU" sz="2000" b="1" baseline="-25000">
                <a:sym typeface="Symbol" pitchFamily="18" charset="2"/>
              </a:rPr>
              <a:t>tx</a:t>
            </a:r>
          </a:p>
        </p:txBody>
      </p:sp>
      <p:sp>
        <p:nvSpPr>
          <p:cNvPr id="28" name="Szövegdoboz 27"/>
          <p:cNvSpPr txBox="1">
            <a:spLocks noChangeArrowheads="1"/>
          </p:cNvSpPr>
          <p:nvPr/>
        </p:nvSpPr>
        <p:spPr bwMode="auto">
          <a:xfrm>
            <a:off x="942975" y="5516563"/>
            <a:ext cx="78364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rgbClr val="C00000"/>
                </a:solidFill>
              </a:rPr>
              <a:t>A pillanatnyi sebességet a két vektor összege adja meg</a:t>
            </a:r>
            <a:r>
              <a:rPr lang="hu-HU" altLang="hu-HU" sz="2400" dirty="0" smtClean="0">
                <a:solidFill>
                  <a:srgbClr val="C00000"/>
                </a:solidFill>
              </a:rPr>
              <a:t>!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rgbClr val="C00000"/>
                </a:solidFill>
              </a:rPr>
              <a:t>Ha nincs közegellenállás, a vízszintes vektor állandó</a:t>
            </a:r>
            <a:endParaRPr lang="hu-HU" altLang="hu-H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5" dur="8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6" dur="8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80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8" dur="8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9" dur="8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80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5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6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80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2" dur="80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03" dur="80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80"/>
                                        <p:tgtEl>
                                          <p:spTgt spid="153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5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6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80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2" dur="5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  <p:bldP spid="15363" grpId="1" animBg="1"/>
      <p:bldP spid="15364" grpId="0" animBg="1"/>
      <p:bldP spid="15364" grpId="1" animBg="1"/>
      <p:bldP spid="15365" grpId="0" animBg="1"/>
      <p:bldP spid="15365" grpId="1" animBg="1"/>
      <p:bldP spid="15366" grpId="0" animBg="1"/>
      <p:bldP spid="15367" grpId="0" animBg="1"/>
      <p:bldP spid="15367" grpId="1" animBg="1"/>
      <p:bldP spid="15372" grpId="0" animBg="1"/>
      <p:bldP spid="15373" grpId="0" animBg="1"/>
      <p:bldP spid="15374" grpId="0" animBg="1"/>
      <p:bldP spid="15375" grpId="0" animBg="1"/>
      <p:bldP spid="15376" grpId="0"/>
      <p:bldP spid="15377" grpId="0"/>
      <p:bldP spid="15378" grpId="0"/>
      <p:bldP spid="15379" grpId="0" animBg="1"/>
      <p:bldP spid="15380" grpId="0"/>
      <p:bldP spid="15381" grpId="0"/>
      <p:bldP spid="15382" grpId="0"/>
      <p:bldP spid="15387" grpId="0"/>
      <p:bldP spid="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711325"/>
            <a:ext cx="547370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273050" y="352425"/>
            <a:ext cx="4968875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hu-HU" altLang="hu-HU" sz="2400" b="1" dirty="0"/>
              <a:t>Ferde </a:t>
            </a:r>
            <a:r>
              <a:rPr lang="hu-HU" altLang="hu-HU" sz="2400" b="1" dirty="0" smtClean="0"/>
              <a:t>hajítás 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hu-HU" altLang="hu-HU" sz="2400" b="1" dirty="0" smtClean="0"/>
              <a:t>Hogyan dobjunk a legtávolabbra?</a:t>
            </a:r>
            <a:endParaRPr lang="en-GB" altLang="hu-HU" sz="2400" b="1" dirty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2197100" y="5510213"/>
            <a:ext cx="20145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i="1"/>
              <a:t>S</a:t>
            </a:r>
            <a:r>
              <a:rPr lang="hu-HU" altLang="hu-HU" sz="1800" b="1" i="1" baseline="-25000"/>
              <a:t>max</a:t>
            </a:r>
            <a:r>
              <a:rPr lang="hu-HU" altLang="hu-HU" sz="1800" b="1" i="1"/>
              <a:t> = v</a:t>
            </a:r>
            <a:r>
              <a:rPr lang="hu-HU" altLang="hu-HU" sz="1800" b="1" i="1" baseline="-25000"/>
              <a:t>x</a:t>
            </a:r>
            <a:r>
              <a:rPr lang="hu-HU" altLang="hu-HU" sz="1800" b="1" i="1"/>
              <a:t> </a:t>
            </a:r>
            <a:r>
              <a:rPr lang="en-US" altLang="hu-HU" sz="1800" b="1" i="1"/>
              <a:t>·</a:t>
            </a:r>
            <a:r>
              <a:rPr lang="hu-HU" altLang="hu-HU" sz="1800" b="1" i="1"/>
              <a:t> 2t</a:t>
            </a:r>
            <a:r>
              <a:rPr lang="hu-HU" altLang="hu-HU" sz="1800" b="1" i="1" baseline="-25000"/>
              <a:t>fel</a:t>
            </a:r>
            <a:endParaRPr lang="en-US" altLang="hu-HU" sz="1800" b="1" i="1" baseline="-25000"/>
          </a:p>
        </p:txBody>
      </p:sp>
      <p:graphicFrame>
        <p:nvGraphicFramePr>
          <p:cNvPr id="18438" name="Object 6"/>
          <p:cNvGraphicFramePr>
            <a:graphicFrameLocks noChangeAspect="1"/>
          </p:cNvGraphicFramePr>
          <p:nvPr/>
        </p:nvGraphicFramePr>
        <p:xfrm>
          <a:off x="319088" y="5146675"/>
          <a:ext cx="1385887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69" name="Egyenlet" r:id="rId4" imgW="647700" imgH="457200" progId="Equation.3">
                  <p:embed/>
                </p:oleObj>
              </mc:Choice>
              <mc:Fallback>
                <p:oleObj name="Egyenlet" r:id="rId4" imgW="647700" imgH="4572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9088" y="5146675"/>
                        <a:ext cx="1385887" cy="979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248150" y="5408613"/>
            <a:ext cx="21955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/>
              <a:t>t</a:t>
            </a:r>
            <a:r>
              <a:rPr lang="hu-HU" altLang="hu-HU" sz="2000" b="1" i="1" baseline="-25000"/>
              <a:t>lev </a:t>
            </a:r>
            <a:r>
              <a:rPr lang="hu-HU" altLang="hu-HU" sz="2000" b="1" i="1"/>
              <a:t>/ 2= t</a:t>
            </a:r>
            <a:r>
              <a:rPr lang="hu-HU" altLang="hu-HU" sz="2000" b="1" i="1" baseline="-25000"/>
              <a:t>fel</a:t>
            </a:r>
            <a:r>
              <a:rPr lang="hu-HU" altLang="hu-HU" sz="2000" b="1" i="1"/>
              <a:t> = v</a:t>
            </a:r>
            <a:r>
              <a:rPr lang="hu-HU" altLang="hu-HU" sz="2000" b="1" i="1" baseline="-25000"/>
              <a:t>y</a:t>
            </a:r>
            <a:r>
              <a:rPr lang="hu-HU" altLang="hu-HU" sz="2000" b="1" i="1"/>
              <a:t> /g</a:t>
            </a:r>
            <a:endParaRPr lang="en-US" altLang="hu-HU" sz="2000" b="1" i="1"/>
          </a:p>
        </p:txBody>
      </p:sp>
      <p:sp>
        <p:nvSpPr>
          <p:cNvPr id="48135" name="Line 8"/>
          <p:cNvSpPr>
            <a:spLocks noChangeShapeType="1"/>
          </p:cNvSpPr>
          <p:nvPr/>
        </p:nvSpPr>
        <p:spPr bwMode="auto">
          <a:xfrm>
            <a:off x="2051050" y="4868863"/>
            <a:ext cx="4608513" cy="0"/>
          </a:xfrm>
          <a:prstGeom prst="line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213225" y="4862513"/>
            <a:ext cx="10064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i="1"/>
              <a:t>S</a:t>
            </a:r>
            <a:r>
              <a:rPr lang="hu-HU" altLang="hu-HU" sz="1800" b="1" i="1" baseline="-25000"/>
              <a:t>max</a:t>
            </a:r>
            <a:endParaRPr lang="en-US" altLang="hu-HU" sz="1800" b="1" i="1" baseline="-25000"/>
          </a:p>
        </p:txBody>
      </p:sp>
      <p:sp>
        <p:nvSpPr>
          <p:cNvPr id="48137" name="Line 10"/>
          <p:cNvSpPr>
            <a:spLocks noChangeShapeType="1"/>
          </p:cNvSpPr>
          <p:nvPr/>
        </p:nvSpPr>
        <p:spPr bwMode="auto">
          <a:xfrm>
            <a:off x="3851275" y="2133600"/>
            <a:ext cx="0" cy="2519363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924300" y="2708275"/>
            <a:ext cx="647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i="1"/>
              <a:t>h</a:t>
            </a:r>
            <a:r>
              <a:rPr lang="hu-HU" altLang="hu-HU" sz="1800" b="1" i="1" baseline="-25000"/>
              <a:t>max</a:t>
            </a:r>
            <a:endParaRPr lang="en-US" altLang="hu-HU" sz="1800" b="1" i="1" baseline="-25000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 flipV="1">
            <a:off x="2051050" y="3429000"/>
            <a:ext cx="0" cy="122396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2051050" y="4652963"/>
            <a:ext cx="360363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aphicFrame>
        <p:nvGraphicFramePr>
          <p:cNvPr id="18446" name="Object 14"/>
          <p:cNvGraphicFramePr>
            <a:graphicFrameLocks noChangeAspect="1"/>
          </p:cNvGraphicFramePr>
          <p:nvPr/>
        </p:nvGraphicFramePr>
        <p:xfrm>
          <a:off x="7019925" y="5300663"/>
          <a:ext cx="1608138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70" name="Egyenlet" r:id="rId6" imgW="875920" imgH="304668" progId="Equation.3">
                  <p:embed/>
                </p:oleObj>
              </mc:Choice>
              <mc:Fallback>
                <p:oleObj name="Egyenlet" r:id="rId6" imgW="875920" imgH="304668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5300663"/>
                        <a:ext cx="1608138" cy="563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8" name="Object 16"/>
          <p:cNvGraphicFramePr>
            <a:graphicFrameLocks noChangeAspect="1"/>
          </p:cNvGraphicFramePr>
          <p:nvPr/>
        </p:nvGraphicFramePr>
        <p:xfrm>
          <a:off x="2122488" y="4943475"/>
          <a:ext cx="1728787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71" name="Egyenlet" r:id="rId8" imgW="850900" imgH="228600" progId="Equation.3">
                  <p:embed/>
                </p:oleObj>
              </mc:Choice>
              <mc:Fallback>
                <p:oleObj name="Egyenlet" r:id="rId8" imgW="850900" imgH="22860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488" y="4943475"/>
                        <a:ext cx="1728787" cy="465138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9" name="Object 17"/>
          <p:cNvGraphicFramePr>
            <a:graphicFrameLocks noChangeAspect="1"/>
          </p:cNvGraphicFramePr>
          <p:nvPr/>
        </p:nvGraphicFramePr>
        <p:xfrm>
          <a:off x="250825" y="3794125"/>
          <a:ext cx="1703388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72" name="Egyenlet" r:id="rId10" imgW="838200" imgH="241300" progId="Equation.3">
                  <p:embed/>
                </p:oleObj>
              </mc:Choice>
              <mc:Fallback>
                <p:oleObj name="Egyenlet" r:id="rId10" imgW="838200" imgH="24130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794125"/>
                        <a:ext cx="1703388" cy="492125"/>
                      </a:xfrm>
                      <a:prstGeom prst="rect">
                        <a:avLst/>
                      </a:prstGeom>
                      <a:solidFill>
                        <a:schemeClr val="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50" name="Object 18"/>
          <p:cNvGraphicFramePr>
            <a:graphicFrameLocks noChangeAspect="1"/>
          </p:cNvGraphicFramePr>
          <p:nvPr/>
        </p:nvGraphicFramePr>
        <p:xfrm>
          <a:off x="5427663" y="620713"/>
          <a:ext cx="2682875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573" name="Egyenlet" r:id="rId12" imgW="1002865" imgH="444307" progId="Equation.3">
                  <p:embed/>
                </p:oleObj>
              </mc:Choice>
              <mc:Fallback>
                <p:oleObj name="Egyenlet" r:id="rId12" imgW="1002865" imgH="444307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7663" y="620713"/>
                        <a:ext cx="2682875" cy="1189037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5583238" y="1979613"/>
            <a:ext cx="2216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Max, ha </a:t>
            </a:r>
            <a:r>
              <a:rPr lang="hu-HU" altLang="hu-HU" sz="2800">
                <a:sym typeface="Symbol" pitchFamily="18" charset="2"/>
              </a:rPr>
              <a:t></a:t>
            </a:r>
            <a:r>
              <a:rPr lang="hu-HU" altLang="hu-HU" sz="2400">
                <a:sym typeface="Symbol" pitchFamily="18" charset="2"/>
              </a:rPr>
              <a:t>=45˚</a:t>
            </a:r>
            <a:endParaRPr lang="en-US" altLang="hu-HU" sz="2400"/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323850" y="6129338"/>
            <a:ext cx="2700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Példa: v</a:t>
            </a:r>
            <a:r>
              <a:rPr lang="hu-HU" altLang="hu-HU" sz="1800" baseline="-25000"/>
              <a:t>0</a:t>
            </a:r>
            <a:r>
              <a:rPr lang="hu-HU" altLang="hu-HU" sz="1800"/>
              <a:t>=20m/s, S</a:t>
            </a:r>
            <a:r>
              <a:rPr lang="hu-HU" altLang="hu-HU" sz="1800" baseline="-25000"/>
              <a:t>max</a:t>
            </a:r>
            <a:r>
              <a:rPr lang="hu-HU" altLang="hu-HU" sz="1800"/>
              <a:t>=?</a:t>
            </a:r>
            <a:endParaRPr lang="en-US" altLang="hu-HU" sz="1800"/>
          </a:p>
        </p:txBody>
      </p:sp>
      <p:sp>
        <p:nvSpPr>
          <p:cNvPr id="4" name="Szövegdoboz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9018" y="5975830"/>
            <a:ext cx="2679644" cy="677430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Szövegdoboz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15868" y="6125422"/>
            <a:ext cx="1797159" cy="369332"/>
          </a:xfrm>
          <a:prstGeom prst="rect">
            <a:avLst/>
          </a:prstGeom>
          <a:blipFill rotWithShape="1">
            <a:blip r:embed="rId1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583238" y="2708274"/>
            <a:ext cx="34532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2400" b="1" dirty="0" smtClean="0">
                <a:solidFill>
                  <a:srgbClr val="C00000"/>
                </a:solidFill>
              </a:rPr>
              <a:t>Az eldobás és a leérkezés magassága megegyezik!</a:t>
            </a:r>
            <a:endParaRPr lang="hu-H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18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4" dur="10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4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5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80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8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/>
      <p:bldP spid="18439" grpId="0"/>
      <p:bldP spid="18441" grpId="0"/>
      <p:bldP spid="18443" grpId="0"/>
      <p:bldP spid="18444" grpId="0" animBg="1"/>
      <p:bldP spid="18445" grpId="0" animBg="1"/>
      <p:bldP spid="2" grpId="0"/>
      <p:bldP spid="3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539750" y="1790700"/>
          <a:ext cx="2790825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08" name="Photo Editor fénykép" r:id="rId3" imgW="2790476" imgH="3277057" progId="MSPhotoEd.3">
                  <p:embed/>
                </p:oleObj>
              </mc:Choice>
              <mc:Fallback>
                <p:oleObj name="Photo Editor fénykép" r:id="rId3" imgW="2790476" imgH="3277057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790700"/>
                        <a:ext cx="2790825" cy="327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1" name="Object 3"/>
          <p:cNvGraphicFramePr>
            <a:graphicFrameLocks noChangeAspect="1"/>
          </p:cNvGraphicFramePr>
          <p:nvPr/>
        </p:nvGraphicFramePr>
        <p:xfrm>
          <a:off x="3348038" y="1871663"/>
          <a:ext cx="2647950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09" name="Photo Editor fénykép" r:id="rId5" imgW="2647619" imgH="3115110" progId="MSPhotoEd.3">
                  <p:embed/>
                </p:oleObj>
              </mc:Choice>
              <mc:Fallback>
                <p:oleObj name="Photo Editor fénykép" r:id="rId5" imgW="2647619" imgH="3115110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8038" y="1871663"/>
                        <a:ext cx="2647950" cy="311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12" name="Object 4"/>
          <p:cNvGraphicFramePr>
            <a:graphicFrameLocks noChangeAspect="1"/>
          </p:cNvGraphicFramePr>
          <p:nvPr/>
        </p:nvGraphicFramePr>
        <p:xfrm>
          <a:off x="5908675" y="1331913"/>
          <a:ext cx="3200400" cy="375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410" name="Photo Editor fénykép" r:id="rId7" imgW="3200000" imgH="3753374" progId="MSPhotoEd.3">
                  <p:embed/>
                </p:oleObj>
              </mc:Choice>
              <mc:Fallback>
                <p:oleObj name="Photo Editor fénykép" r:id="rId7" imgW="3200000" imgH="375337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8675" y="1331913"/>
                        <a:ext cx="3200400" cy="375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323528" y="27147"/>
            <a:ext cx="8568952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/>
              <a:t>A pontszerű test esetén a  vízszintes hajítás távolságát befolyásoló </a:t>
            </a:r>
            <a:r>
              <a:rPr lang="hu-HU" altLang="hu-HU" sz="2400" b="1" dirty="0" smtClean="0"/>
              <a:t>tényezők (Hogyan dobjunk a lehető legtávolabbra-folytatás?!)</a:t>
            </a:r>
            <a:endParaRPr lang="en-GB" altLang="hu-HU" sz="2400" b="1" dirty="0"/>
          </a:p>
        </p:txBody>
      </p:sp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611188" y="5245100"/>
            <a:ext cx="22367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/>
              <a:t>Eltérő magasság</a:t>
            </a:r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3429000" y="5245100"/>
            <a:ext cx="2151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/>
              <a:t>Eltérő sebesség</a:t>
            </a:r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6194425" y="5245100"/>
            <a:ext cx="15668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/>
              <a:t>Eltérő szög</a:t>
            </a:r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264180" y="5825110"/>
            <a:ext cx="7412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rgbClr val="C00000"/>
                </a:solidFill>
              </a:rPr>
              <a:t>Kérdés: létezik-e ideális kirepülési </a:t>
            </a:r>
            <a:r>
              <a:rPr lang="hu-HU" altLang="hu-HU" sz="2000" b="1" dirty="0" smtClean="0">
                <a:solidFill>
                  <a:srgbClr val="C00000"/>
                </a:solidFill>
              </a:rPr>
              <a:t>szög azonos magasságból dobva?</a:t>
            </a:r>
            <a:endParaRPr lang="hu-HU" altLang="hu-H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1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611438"/>
            <a:ext cx="5665787" cy="391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179" name="Object 4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55" name="Egyenlet" r:id="rId4" imgW="114151" imgH="215619" progId="Equation.3">
                  <p:embed/>
                </p:oleObj>
              </mc:Choice>
              <mc:Fallback>
                <p:oleObj name="Egyenlet" r:id="rId4" imgW="114151" imgH="21561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971550" y="110281"/>
            <a:ext cx="7056438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/>
              <a:t>A kirepülési szög és a leérkezési hely jelentősége </a:t>
            </a:r>
            <a:endParaRPr lang="en-GB" altLang="hu-HU" sz="2400" b="1" dirty="0"/>
          </a:p>
        </p:txBody>
      </p:sp>
      <p:graphicFrame>
        <p:nvGraphicFramePr>
          <p:cNvPr id="20486" name="Object 6"/>
          <p:cNvGraphicFramePr>
            <a:graphicFrameLocks noChangeAspect="1"/>
          </p:cNvGraphicFramePr>
          <p:nvPr/>
        </p:nvGraphicFramePr>
        <p:xfrm>
          <a:off x="536575" y="981075"/>
          <a:ext cx="8070850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356" name="Egyenlet" r:id="rId6" imgW="2387600" imgH="482600" progId="Equation.3">
                  <p:embed/>
                </p:oleObj>
              </mc:Choice>
              <mc:Fallback>
                <p:oleObj name="Egyenlet" r:id="rId6" imgW="2387600" imgH="482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575" y="981075"/>
                        <a:ext cx="8070850" cy="163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1116013" y="4365625"/>
            <a:ext cx="144462" cy="144463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4572000" y="4421188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4108450" y="4397375"/>
            <a:ext cx="144463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4787900" y="4405313"/>
            <a:ext cx="144463" cy="144462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6867525" y="2852738"/>
            <a:ext cx="2320925" cy="2493962"/>
          </a:xfrm>
          <a:prstGeom prst="rect">
            <a:avLst/>
          </a:prstGeom>
          <a:solidFill>
            <a:schemeClr val="accent1"/>
          </a:solidFill>
          <a:ln w="9525">
            <a:solidFill>
              <a:srgbClr val="66FFCC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Kiindulási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paraméterek</a:t>
            </a:r>
            <a:r>
              <a:rPr lang="hu-HU" altLang="hu-HU"/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/>
              <a:t>v</a:t>
            </a:r>
            <a:r>
              <a:rPr lang="hu-HU" altLang="hu-HU" baseline="-25000"/>
              <a:t>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sym typeface="Symbol" pitchFamily="18" charset="2"/>
              </a:rPr>
              <a:t>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>
                <a:sym typeface="Symbol" pitchFamily="18" charset="2"/>
              </a:rPr>
              <a:t>h</a:t>
            </a:r>
            <a:endParaRPr lang="en-US" alt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C 0.00955 -0.01343 0.0191 -0.02685 0.0316 -0.03982 C 0.0441 -0.05278 0.06007 -0.06597 0.075 -0.07778 C 0.08993 -0.08958 0.10782 -0.10255 0.1217 -0.11111 C 0.13559 -0.11968 0.14566 -0.12431 0.15834 -0.1287 C 0.17101 -0.1331 0.18473 -0.13727 0.19827 -0.13773 C 0.21181 -0.13819 0.22431 -0.13657 0.23993 -0.13102 C 0.25556 -0.12546 0.27778 -0.1125 0.29167 -0.1044 C 0.30556 -0.0963 0.31389 -0.08958 0.32327 -0.08218 C 0.33264 -0.07477 0.33993 -0.06852 0.34827 -0.05995 C 0.3566 -0.05139 0.36598 -0.03889 0.37327 -0.03102 C 0.38056 -0.02315 0.38611 -0.01991 0.39167 -0.01319 C 0.39723 -0.00648 0.40434 0.00509 0.4066 0.00903 " pathEditMode="relative" rAng="0" ptsTypes="aaaaaaaaaaaaA">
                                      <p:cBhvr>
                                        <p:cTn id="6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96296E-6 C 0.00868 0.00972 0.01754 0.01968 0.025 0.03333 C 0.03247 0.04699 0.03889 0.0669 0.04497 0.08241 C 0.05105 0.09792 0.05643 0.10949 0.06164 0.12685 C 0.06684 0.14421 0.07223 0.16435 0.07674 0.18681 C 0.08125 0.20926 0.08646 0.24977 0.08837 0.26227 " pathEditMode="relative" ptsTypes="aaaaaA">
                                      <p:cBhvr>
                                        <p:cTn id="27" dur="2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 animBg="1"/>
      <p:bldP spid="20488" grpId="0" animBg="1"/>
      <p:bldP spid="20489" grpId="0" animBg="1"/>
      <p:bldP spid="20490" grpId="0" animBg="1"/>
      <p:bldP spid="20490" grpId="1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zövegdoboz 1"/>
          <p:cNvSpPr txBox="1">
            <a:spLocks noChangeArrowheads="1"/>
          </p:cNvSpPr>
          <p:nvPr/>
        </p:nvSpPr>
        <p:spPr bwMode="auto">
          <a:xfrm>
            <a:off x="992188" y="196850"/>
            <a:ext cx="4157662" cy="4619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Ferde hajítás h magasságból</a:t>
            </a:r>
            <a:endParaRPr lang="en-US" altLang="hu-HU" sz="2400"/>
          </a:p>
        </p:txBody>
      </p:sp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1412875"/>
            <a:ext cx="380047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Egyenes összekötő nyíllal 3"/>
          <p:cNvCxnSpPr/>
          <p:nvPr/>
        </p:nvCxnSpPr>
        <p:spPr>
          <a:xfrm>
            <a:off x="612775" y="2779713"/>
            <a:ext cx="0" cy="1366837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>
            <a:off x="611188" y="1628775"/>
            <a:ext cx="0" cy="1006475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612775" y="4076700"/>
            <a:ext cx="1444625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2051050" y="4076700"/>
            <a:ext cx="2089150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225425" y="1947863"/>
            <a:ext cx="300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x</a:t>
            </a:r>
            <a:endParaRPr lang="en-US" altLang="hu-HU" sz="1800"/>
          </a:p>
        </p:txBody>
      </p:sp>
      <p:sp>
        <p:nvSpPr>
          <p:cNvPr id="16" name="Szövegdoboz 15"/>
          <p:cNvSpPr txBox="1">
            <a:spLocks noChangeArrowheads="1"/>
          </p:cNvSpPr>
          <p:nvPr/>
        </p:nvSpPr>
        <p:spPr bwMode="auto">
          <a:xfrm>
            <a:off x="212725" y="323691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h</a:t>
            </a:r>
            <a:endParaRPr lang="en-US" altLang="hu-HU" sz="1800"/>
          </a:p>
        </p:txBody>
      </p:sp>
      <p:sp>
        <p:nvSpPr>
          <p:cNvPr id="17" name="Szövegdoboz 16"/>
          <p:cNvSpPr txBox="1">
            <a:spLocks noChangeArrowheads="1"/>
          </p:cNvSpPr>
          <p:nvPr/>
        </p:nvSpPr>
        <p:spPr bwMode="auto">
          <a:xfrm>
            <a:off x="1116013" y="4232275"/>
            <a:ext cx="423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</a:t>
            </a:r>
            <a:r>
              <a:rPr lang="hu-HU" altLang="hu-HU" sz="1800" baseline="-25000"/>
              <a:t>1</a:t>
            </a:r>
            <a:endParaRPr lang="en-US" altLang="hu-HU" sz="1800" baseline="-25000"/>
          </a:p>
        </p:txBody>
      </p:sp>
      <p:sp>
        <p:nvSpPr>
          <p:cNvPr id="19" name="Szövegdoboz 18"/>
          <p:cNvSpPr txBox="1">
            <a:spLocks noChangeArrowheads="1"/>
          </p:cNvSpPr>
          <p:nvPr/>
        </p:nvSpPr>
        <p:spPr bwMode="auto">
          <a:xfrm>
            <a:off x="2614613" y="4232275"/>
            <a:ext cx="4238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</a:t>
            </a:r>
            <a:r>
              <a:rPr lang="hu-HU" altLang="hu-HU" sz="1800" baseline="-25000"/>
              <a:t>2</a:t>
            </a:r>
            <a:endParaRPr lang="en-US" altLang="hu-HU" sz="1800" baseline="-25000"/>
          </a:p>
        </p:txBody>
      </p:sp>
      <p:cxnSp>
        <p:nvCxnSpPr>
          <p:cNvPr id="20" name="Egyenes összekötő nyíllal 19"/>
          <p:cNvCxnSpPr/>
          <p:nvPr/>
        </p:nvCxnSpPr>
        <p:spPr>
          <a:xfrm flipV="1">
            <a:off x="684213" y="1892300"/>
            <a:ext cx="414337" cy="74295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zövegdoboz 31"/>
          <p:cNvSpPr txBox="1">
            <a:spLocks noChangeArrowheads="1"/>
          </p:cNvSpPr>
          <p:nvPr/>
        </p:nvSpPr>
        <p:spPr bwMode="auto">
          <a:xfrm>
            <a:off x="906463" y="1419225"/>
            <a:ext cx="385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v</a:t>
            </a:r>
            <a:r>
              <a:rPr lang="hu-HU" altLang="hu-HU" sz="1800" baseline="-25000"/>
              <a:t>0</a:t>
            </a:r>
            <a:endParaRPr lang="en-US" altLang="hu-HU" sz="1800" baseline="-25000"/>
          </a:p>
        </p:txBody>
      </p:sp>
      <p:sp>
        <p:nvSpPr>
          <p:cNvPr id="33" name="Szövegdoboz 32"/>
          <p:cNvSpPr txBox="1">
            <a:spLocks noChangeArrowheads="1"/>
          </p:cNvSpPr>
          <p:nvPr/>
        </p:nvSpPr>
        <p:spPr bwMode="auto">
          <a:xfrm>
            <a:off x="4787900" y="949325"/>
            <a:ext cx="182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Kezdeti feltétel: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Adott v</a:t>
            </a:r>
            <a:r>
              <a:rPr lang="hu-HU" altLang="hu-HU" sz="1800" baseline="-25000" dirty="0"/>
              <a:t>0</a:t>
            </a:r>
            <a:r>
              <a:rPr lang="hu-HU" altLang="hu-HU" sz="1800" dirty="0"/>
              <a:t>, </a:t>
            </a:r>
            <a:r>
              <a:rPr lang="hu-HU" altLang="hu-HU" sz="1800" dirty="0" smtClean="0">
                <a:sym typeface="Symbol" pitchFamily="18" charset="2"/>
              </a:rPr>
              <a:t>, h</a:t>
            </a:r>
            <a:endParaRPr lang="en-US" altLang="hu-HU" sz="1800" dirty="0"/>
          </a:p>
        </p:txBody>
      </p:sp>
      <p:sp>
        <p:nvSpPr>
          <p:cNvPr id="34" name="Szövegdoboz 33"/>
          <p:cNvSpPr txBox="1">
            <a:spLocks noChangeArrowheads="1"/>
          </p:cNvSpPr>
          <p:nvPr/>
        </p:nvSpPr>
        <p:spPr bwMode="auto">
          <a:xfrm>
            <a:off x="4284663" y="1644650"/>
            <a:ext cx="4692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Kérdés: milyen messzire dobunk? S</a:t>
            </a:r>
            <a:r>
              <a:rPr lang="hu-HU" altLang="hu-HU" sz="1800" baseline="-25000"/>
              <a:t>1</a:t>
            </a:r>
            <a:r>
              <a:rPr lang="hu-HU" altLang="hu-HU" sz="1800"/>
              <a:t>+S</a:t>
            </a:r>
            <a:r>
              <a:rPr lang="hu-HU" altLang="hu-HU" sz="1800" baseline="-25000"/>
              <a:t>2</a:t>
            </a:r>
            <a:r>
              <a:rPr lang="hu-HU" altLang="hu-HU" sz="1800"/>
              <a:t>=? </a:t>
            </a:r>
            <a:endParaRPr lang="en-US" altLang="hu-HU" sz="1800"/>
          </a:p>
        </p:txBody>
      </p:sp>
      <p:sp>
        <p:nvSpPr>
          <p:cNvPr id="35" name="Szövegdoboz 3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91294" y="2137363"/>
            <a:ext cx="1611018" cy="369332"/>
          </a:xfrm>
          <a:prstGeom prst="rect">
            <a:avLst/>
          </a:prstGeom>
          <a:blipFill rotWithShape="1">
            <a:blip r:embed="rId3"/>
            <a:stretch>
              <a:fillRect b="-8333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6" name="Szövegdoboz 3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444208" y="2048977"/>
            <a:ext cx="1577932" cy="70108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7" name="Szövegdoboz 3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62400" y="2687934"/>
            <a:ext cx="1960858" cy="657616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8" name="Szövegdoboz 3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99842" y="2711084"/>
            <a:ext cx="3337131" cy="657616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cxnSp>
        <p:nvCxnSpPr>
          <p:cNvPr id="40" name="Egyenes összekötő nyíllal 39"/>
          <p:cNvCxnSpPr/>
          <p:nvPr/>
        </p:nvCxnSpPr>
        <p:spPr>
          <a:xfrm flipV="1">
            <a:off x="641350" y="2673350"/>
            <a:ext cx="546100" cy="1905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gyenes összekötő nyíllal 43"/>
          <p:cNvCxnSpPr/>
          <p:nvPr/>
        </p:nvCxnSpPr>
        <p:spPr>
          <a:xfrm flipV="1">
            <a:off x="676275" y="1892300"/>
            <a:ext cx="7938" cy="742950"/>
          </a:xfrm>
          <a:prstGeom prst="straightConnector1">
            <a:avLst/>
          </a:prstGeom>
          <a:ln w="38100">
            <a:solidFill>
              <a:srgbClr val="00206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zövegdoboz 44"/>
          <p:cNvSpPr txBox="1">
            <a:spLocks noChangeArrowheads="1"/>
          </p:cNvSpPr>
          <p:nvPr/>
        </p:nvSpPr>
        <p:spPr bwMode="auto">
          <a:xfrm>
            <a:off x="1274763" y="2482850"/>
            <a:ext cx="9064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v</a:t>
            </a:r>
            <a:r>
              <a:rPr lang="hu-HU" altLang="hu-HU" sz="1800" baseline="-25000"/>
              <a:t>o</a:t>
            </a:r>
            <a:r>
              <a:rPr lang="hu-HU" altLang="hu-HU" sz="1800"/>
              <a:t>cos</a:t>
            </a:r>
            <a:r>
              <a:rPr lang="hu-HU" altLang="hu-HU" sz="2000">
                <a:sym typeface="Symbol" pitchFamily="18" charset="2"/>
              </a:rPr>
              <a:t></a:t>
            </a:r>
            <a:endParaRPr lang="en-US" altLang="hu-HU" sz="2000"/>
          </a:p>
        </p:txBody>
      </p:sp>
      <p:sp>
        <p:nvSpPr>
          <p:cNvPr id="47" name="Szövegdoboz 46"/>
          <p:cNvSpPr txBox="1">
            <a:spLocks noChangeArrowheads="1"/>
          </p:cNvSpPr>
          <p:nvPr/>
        </p:nvSpPr>
        <p:spPr bwMode="auto">
          <a:xfrm>
            <a:off x="149225" y="1235075"/>
            <a:ext cx="8429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v</a:t>
            </a:r>
            <a:r>
              <a:rPr lang="hu-HU" altLang="hu-HU" sz="1800" baseline="-25000"/>
              <a:t>o</a:t>
            </a:r>
            <a:r>
              <a:rPr lang="hu-HU" altLang="hu-HU" sz="1800"/>
              <a:t>sin</a:t>
            </a:r>
            <a:r>
              <a:rPr lang="hu-HU" altLang="hu-HU" sz="2000">
                <a:sym typeface="Symbol" pitchFamily="18" charset="2"/>
              </a:rPr>
              <a:t></a:t>
            </a:r>
            <a:endParaRPr lang="en-US" altLang="hu-HU" sz="2000"/>
          </a:p>
        </p:txBody>
      </p:sp>
      <p:sp>
        <p:nvSpPr>
          <p:cNvPr id="46" name="Szövegdoboz 4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527436" y="3541600"/>
            <a:ext cx="1057469" cy="564898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8" name="Szövegdoboz 4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702370" y="3581553"/>
            <a:ext cx="1483675" cy="564898"/>
          </a:xfrm>
          <a:prstGeom prst="rect">
            <a:avLst/>
          </a:prstGeom>
          <a:blipFill rotWithShape="1"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9" name="Szövegdoboz 4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288422" y="3368700"/>
            <a:ext cx="1780937" cy="910699"/>
          </a:xfrm>
          <a:prstGeom prst="rect">
            <a:avLst/>
          </a:prstGeom>
          <a:blipFill rotWithShape="1">
            <a:blip r:embed="rId9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0" name="Szövegdoboz 4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84083" y="4279399"/>
            <a:ext cx="4631396" cy="1169936"/>
          </a:xfrm>
          <a:prstGeom prst="rect">
            <a:avLst/>
          </a:prstGeom>
          <a:blipFill rotWithShape="1">
            <a:blip r:embed="rId10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1" name="Szövegdoboz 5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15616" y="5433418"/>
            <a:ext cx="6144695" cy="1169936"/>
          </a:xfrm>
          <a:prstGeom prst="rect">
            <a:avLst/>
          </a:prstGeom>
          <a:blipFill rotWithShape="1">
            <a:blip r:embed="rId11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2" name="Szövegdoboz 51"/>
          <p:cNvSpPr txBox="1">
            <a:spLocks noChangeArrowheads="1"/>
          </p:cNvSpPr>
          <p:nvPr/>
        </p:nvSpPr>
        <p:spPr bwMode="auto">
          <a:xfrm>
            <a:off x="909638" y="2151063"/>
            <a:ext cx="3794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400">
                <a:sym typeface="Symbol" pitchFamily="18" charset="2"/>
              </a:rPr>
              <a:t></a:t>
            </a:r>
            <a:endParaRPr lang="en-US" altLang="hu-HU" sz="2400"/>
          </a:p>
        </p:txBody>
      </p:sp>
      <p:cxnSp>
        <p:nvCxnSpPr>
          <p:cNvPr id="54" name="Egyenes összekötő nyíllal 53"/>
          <p:cNvCxnSpPr/>
          <p:nvPr/>
        </p:nvCxnSpPr>
        <p:spPr>
          <a:xfrm flipH="1">
            <a:off x="5795963" y="2635250"/>
            <a:ext cx="1085850" cy="1644650"/>
          </a:xfrm>
          <a:prstGeom prst="straightConnector1">
            <a:avLst/>
          </a:prstGeom>
          <a:ln>
            <a:solidFill>
              <a:srgbClr val="FF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375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 nodeType="clickPar">
                      <p:stCondLst>
                        <p:cond delay="indefinite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 nodeType="clickPar">
                      <p:stCondLst>
                        <p:cond delay="indefinite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9" grpId="0"/>
      <p:bldP spid="32" grpId="0"/>
      <p:bldP spid="33" grpId="0"/>
      <p:bldP spid="34" grpId="0"/>
      <p:bldP spid="45" grpId="0"/>
      <p:bldP spid="47" grpId="0"/>
      <p:bldP spid="5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906588" y="876300"/>
            <a:ext cx="5327650" cy="5794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b="1">
                <a:latin typeface="Times New Roman" pitchFamily="18" charset="0"/>
                <a:cs typeface="Times New Roman" pitchFamily="18" charset="0"/>
              </a:rPr>
              <a:t>Mechanikai mozgások</a:t>
            </a:r>
            <a:endParaRPr lang="en-US" altLang="hu-H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835150" y="2171700"/>
            <a:ext cx="1871663" cy="7699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/>
              <a:t>Pontszerű </a:t>
            </a:r>
            <a:r>
              <a:rPr lang="hu-HU" altLang="hu-HU" sz="2000" b="1"/>
              <a:t>(pl. TKP)</a:t>
            </a:r>
            <a:endParaRPr lang="en-US" altLang="hu-HU" sz="2000" b="1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787900" y="2171700"/>
            <a:ext cx="2951163" cy="4572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/>
              <a:t>Kiterjedt test</a:t>
            </a:r>
            <a:endParaRPr lang="en-US" altLang="hu-HU" sz="2400" b="1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116013" y="4076700"/>
            <a:ext cx="2808287" cy="646113"/>
          </a:xfrm>
          <a:prstGeom prst="rect">
            <a:avLst/>
          </a:prstGeom>
          <a:solidFill>
            <a:srgbClr val="87FDB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i="1"/>
              <a:t>Pálya-elmozdulás szerinti</a:t>
            </a:r>
            <a:endParaRPr lang="en-US" altLang="hu-HU" sz="1800" b="1" i="1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724525" y="4005263"/>
            <a:ext cx="2232025" cy="641350"/>
          </a:xfrm>
          <a:prstGeom prst="rect">
            <a:avLst/>
          </a:prstGeom>
          <a:solidFill>
            <a:srgbClr val="D69A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 i="1"/>
              <a:t>Időbeli lefolyás szerinti</a:t>
            </a:r>
            <a:endParaRPr lang="en-US" altLang="hu-HU" sz="1800" b="1" i="1"/>
          </a:p>
        </p:txBody>
      </p:sp>
      <p:cxnSp>
        <p:nvCxnSpPr>
          <p:cNvPr id="3079" name="AutoShape 7"/>
          <p:cNvCxnSpPr>
            <a:cxnSpLocks noChangeShapeType="1"/>
            <a:stCxn id="3075" idx="3"/>
          </p:cNvCxnSpPr>
          <p:nvPr/>
        </p:nvCxnSpPr>
        <p:spPr bwMode="auto">
          <a:xfrm>
            <a:off x="3706813" y="2555875"/>
            <a:ext cx="1944687" cy="173672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6732588" y="2636838"/>
            <a:ext cx="0" cy="12969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2627313" y="2941638"/>
            <a:ext cx="0" cy="1135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cxnSp>
        <p:nvCxnSpPr>
          <p:cNvPr id="3082" name="AutoShape 10"/>
          <p:cNvCxnSpPr>
            <a:cxnSpLocks noChangeShapeType="1"/>
            <a:stCxn id="3076" idx="1"/>
            <a:endCxn id="3077" idx="3"/>
          </p:cNvCxnSpPr>
          <p:nvPr/>
        </p:nvCxnSpPr>
        <p:spPr bwMode="auto">
          <a:xfrm rot="10800000" flipV="1">
            <a:off x="3924300" y="2400300"/>
            <a:ext cx="863600" cy="200025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3132138" y="148431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>
            <a:off x="6011863" y="1484313"/>
            <a:ext cx="0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  <p:bldP spid="3077" grpId="0" animBg="1"/>
      <p:bldP spid="3078" grpId="0" animBg="1"/>
      <p:bldP spid="3080" grpId="0" animBg="1"/>
      <p:bldP spid="3081" grpId="0" animBg="1"/>
      <p:bldP spid="3083" grpId="0" animBg="1"/>
      <p:bldP spid="308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zövegdoboz 1"/>
          <p:cNvSpPr txBox="1">
            <a:spLocks noChangeArrowheads="1"/>
          </p:cNvSpPr>
          <p:nvPr/>
        </p:nvSpPr>
        <p:spPr bwMode="auto">
          <a:xfrm>
            <a:off x="1116013" y="980728"/>
            <a:ext cx="37226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Példa: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v</a:t>
            </a:r>
            <a:r>
              <a:rPr lang="hu-HU" altLang="hu-HU" sz="2400" baseline="-25000" dirty="0"/>
              <a:t>0</a:t>
            </a:r>
            <a:r>
              <a:rPr lang="hu-HU" altLang="hu-HU" sz="2400" dirty="0"/>
              <a:t>=30m/s, </a:t>
            </a:r>
            <a:r>
              <a:rPr lang="hu-HU" altLang="hu-HU" sz="2400" dirty="0">
                <a:sym typeface="Symbol" pitchFamily="18" charset="2"/>
              </a:rPr>
              <a:t>=41˚, h=2,6m</a:t>
            </a:r>
            <a:endParaRPr lang="en-US" altLang="hu-HU" sz="2400" dirty="0"/>
          </a:p>
        </p:txBody>
      </p:sp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571400"/>
              </p:ext>
            </p:extLst>
          </p:nvPr>
        </p:nvGraphicFramePr>
        <p:xfrm>
          <a:off x="539750" y="1992312"/>
          <a:ext cx="8070850" cy="163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1" name="Egyenlet" r:id="rId3" imgW="2387600" imgH="482600" progId="Equation.3">
                  <p:embed/>
                </p:oleObj>
              </mc:Choice>
              <mc:Fallback>
                <p:oleObj name="Egyenlet" r:id="rId3" imgW="2387600" imgH="482600" progId="Equation.3">
                  <p:embed/>
                  <p:pic>
                    <p:nvPicPr>
                      <p:cNvPr id="0" name="Objektum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992312"/>
                        <a:ext cx="8070850" cy="163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zövegdoboz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4464" y="3789040"/>
            <a:ext cx="8104142" cy="945323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Szövegdoboz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452926" y="5013176"/>
            <a:ext cx="4773038" cy="86998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Szövegdoboz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63888" y="6090067"/>
            <a:ext cx="1824282" cy="46166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23528" y="420633"/>
            <a:ext cx="835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>
                <a:solidFill>
                  <a:srgbClr val="C00000"/>
                </a:solidFill>
              </a:rPr>
              <a:t>Adott h, v0 ismeretében az ideális kirepülési szög meghatározható!</a:t>
            </a:r>
            <a:endParaRPr lang="hu-H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~AUT0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508500"/>
            <a:ext cx="1839912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~AUT004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628775"/>
            <a:ext cx="12414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~AUT0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365625"/>
            <a:ext cx="147955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~AUT002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557338"/>
            <a:ext cx="128905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1908175" y="1916113"/>
            <a:ext cx="1944688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/>
              <a:t>27-31 m/s</a:t>
            </a:r>
          </a:p>
          <a:p>
            <a:pPr eaLnBrk="1" hangingPunct="1"/>
            <a:r>
              <a:rPr lang="hu-HU" altLang="hu-HU"/>
              <a:t>32-36 fok</a:t>
            </a:r>
          </a:p>
          <a:p>
            <a:pPr eaLnBrk="1" hangingPunct="1"/>
            <a:r>
              <a:rPr lang="hu-HU" altLang="hu-HU"/>
              <a:t>160-210 cm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979613" y="5157788"/>
            <a:ext cx="12827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/>
              <a:t>24-27 m/s</a:t>
            </a:r>
          </a:p>
          <a:p>
            <a:pPr eaLnBrk="1" hangingPunct="1"/>
            <a:r>
              <a:rPr lang="hu-HU" altLang="hu-HU"/>
              <a:t>35-37 fok</a:t>
            </a:r>
          </a:p>
          <a:p>
            <a:pPr eaLnBrk="1" hangingPunct="1"/>
            <a:r>
              <a:rPr lang="hu-HU" altLang="hu-HU"/>
              <a:t>145-175 cm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6804025" y="1916113"/>
            <a:ext cx="165576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/>
              <a:t>25-28 m/s</a:t>
            </a:r>
          </a:p>
          <a:p>
            <a:pPr eaLnBrk="1" hangingPunct="1"/>
            <a:r>
              <a:rPr lang="hu-HU" altLang="hu-HU"/>
              <a:t>42-44 fok</a:t>
            </a:r>
          </a:p>
          <a:p>
            <a:pPr eaLnBrk="1" hangingPunct="1"/>
            <a:r>
              <a:rPr lang="hu-HU" altLang="hu-HU"/>
              <a:t>180-240 cm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7019925" y="5157788"/>
            <a:ext cx="12827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hu-HU" altLang="hu-HU"/>
              <a:t>12-14 m/s</a:t>
            </a:r>
          </a:p>
          <a:p>
            <a:pPr eaLnBrk="1" hangingPunct="1"/>
            <a:r>
              <a:rPr lang="hu-HU" altLang="hu-HU"/>
              <a:t>42 fok</a:t>
            </a:r>
          </a:p>
          <a:p>
            <a:pPr eaLnBrk="1" hangingPunct="1"/>
            <a:r>
              <a:rPr lang="hu-HU" altLang="hu-HU"/>
              <a:t>180-250 cm</a:t>
            </a:r>
          </a:p>
        </p:txBody>
      </p:sp>
      <p:sp>
        <p:nvSpPr>
          <p:cNvPr id="10250" name="Text Box 11"/>
          <p:cNvSpPr txBox="1">
            <a:spLocks noChangeArrowheads="1"/>
          </p:cNvSpPr>
          <p:nvPr/>
        </p:nvSpPr>
        <p:spPr bwMode="auto">
          <a:xfrm>
            <a:off x="1042988" y="260350"/>
            <a:ext cx="6769100" cy="83099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hu-HU" altLang="hu-HU" sz="2400" b="1" dirty="0"/>
              <a:t>AZ OPTIMÁLIS ÉRTÉKEK AZ EGYES DOBÓSZÁMOK ESETÉBEN</a:t>
            </a:r>
            <a:r>
              <a:rPr lang="hu-HU" altLang="hu-HU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089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5" grpId="0"/>
      <p:bldP spid="27656" grpId="0"/>
      <p:bldP spid="27657" grpId="0"/>
      <p:bldP spid="2765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~AUT0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7766139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1564862" y="275655"/>
            <a:ext cx="61750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Az optimális dobás begyakorlása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77786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226" name="Group 2"/>
          <p:cNvGrpSpPr>
            <a:grpSpLocks/>
          </p:cNvGrpSpPr>
          <p:nvPr/>
        </p:nvGrpSpPr>
        <p:grpSpPr bwMode="auto">
          <a:xfrm>
            <a:off x="1835150" y="3165475"/>
            <a:ext cx="925513" cy="2855913"/>
            <a:chOff x="1156" y="1994"/>
            <a:chExt cx="583" cy="1799"/>
          </a:xfrm>
        </p:grpSpPr>
        <p:pic>
          <p:nvPicPr>
            <p:cNvPr id="52239" name="Picture 3" descr="Export Wizard-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6" y="1994"/>
              <a:ext cx="583" cy="1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0" name="Oval 4"/>
            <p:cNvSpPr>
              <a:spLocks noChangeArrowheads="1"/>
            </p:cNvSpPr>
            <p:nvPr/>
          </p:nvSpPr>
          <p:spPr bwMode="auto">
            <a:xfrm>
              <a:off x="1429" y="2795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771775" y="2708275"/>
            <a:ext cx="1025525" cy="3168650"/>
            <a:chOff x="2018" y="1706"/>
            <a:chExt cx="646" cy="1996"/>
          </a:xfrm>
        </p:grpSpPr>
        <p:pic>
          <p:nvPicPr>
            <p:cNvPr id="52237" name="Picture 6" descr="Export Wizard-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706"/>
              <a:ext cx="646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Oval 7"/>
            <p:cNvSpPr>
              <a:spLocks noChangeArrowheads="1"/>
            </p:cNvSpPr>
            <p:nvPr/>
          </p:nvSpPr>
          <p:spPr bwMode="auto">
            <a:xfrm>
              <a:off x="2290" y="2432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3924300" y="1989138"/>
            <a:ext cx="1025525" cy="3168650"/>
            <a:chOff x="3243" y="1343"/>
            <a:chExt cx="646" cy="1996"/>
          </a:xfrm>
        </p:grpSpPr>
        <p:pic>
          <p:nvPicPr>
            <p:cNvPr id="52235" name="Picture 9" descr="Export Wizard-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3" y="1343"/>
              <a:ext cx="646" cy="1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6" name="Oval 10"/>
            <p:cNvSpPr>
              <a:spLocks noChangeArrowheads="1"/>
            </p:cNvSpPr>
            <p:nvPr/>
          </p:nvSpPr>
          <p:spPr bwMode="auto">
            <a:xfrm>
              <a:off x="3515" y="2069"/>
              <a:ext cx="91" cy="9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52229" name="Line 11"/>
          <p:cNvSpPr>
            <a:spLocks noChangeShapeType="1"/>
          </p:cNvSpPr>
          <p:nvPr/>
        </p:nvSpPr>
        <p:spPr bwMode="auto">
          <a:xfrm>
            <a:off x="1331913" y="5661025"/>
            <a:ext cx="43926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16" name="Line 12"/>
          <p:cNvSpPr>
            <a:spLocks noChangeShapeType="1"/>
          </p:cNvSpPr>
          <p:nvPr/>
        </p:nvSpPr>
        <p:spPr bwMode="auto">
          <a:xfrm>
            <a:off x="3276600" y="3933825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17" name="Line 13"/>
          <p:cNvSpPr>
            <a:spLocks noChangeShapeType="1"/>
          </p:cNvSpPr>
          <p:nvPr/>
        </p:nvSpPr>
        <p:spPr bwMode="auto">
          <a:xfrm>
            <a:off x="4572000" y="32131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1518" name="Text Box 14"/>
          <p:cNvSpPr txBox="1">
            <a:spLocks noChangeArrowheads="1"/>
          </p:cNvSpPr>
          <p:nvPr/>
        </p:nvSpPr>
        <p:spPr bwMode="auto">
          <a:xfrm>
            <a:off x="5003800" y="3357563"/>
            <a:ext cx="7921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/>
              <a:t>s</a:t>
            </a:r>
            <a:r>
              <a:rPr lang="hu-HU" altLang="hu-HU" sz="2000" b="1" i="1" baseline="-25000"/>
              <a:t>y</a:t>
            </a:r>
            <a:r>
              <a:rPr lang="hu-HU" altLang="hu-HU" sz="2000" b="1" i="1"/>
              <a:t>(h)</a:t>
            </a:r>
            <a:endParaRPr lang="en-US" altLang="hu-HU" sz="2000" b="1" i="1"/>
          </a:p>
        </p:txBody>
      </p:sp>
      <p:sp>
        <p:nvSpPr>
          <p:cNvPr id="52233" name="Text Box 15"/>
          <p:cNvSpPr txBox="1">
            <a:spLocks noChangeArrowheads="1"/>
          </p:cNvSpPr>
          <p:nvPr/>
        </p:nvSpPr>
        <p:spPr bwMode="auto">
          <a:xfrm>
            <a:off x="1382713" y="260350"/>
            <a:ext cx="6192837" cy="160043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 smtClean="0"/>
              <a:t>Függőleges felugrás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 smtClean="0"/>
              <a:t>Az alsó végtag erőkifejtésének elemzése</a:t>
            </a:r>
            <a:endParaRPr lang="en-GB" altLang="hu-HU" sz="2800" b="1" dirty="0"/>
          </a:p>
        </p:txBody>
      </p:sp>
      <p:sp>
        <p:nvSpPr>
          <p:cNvPr id="52234" name="Szövegdoboz 1"/>
          <p:cNvSpPr txBox="1">
            <a:spLocks noChangeArrowheads="1"/>
          </p:cNvSpPr>
          <p:nvPr/>
        </p:nvSpPr>
        <p:spPr bwMode="auto">
          <a:xfrm>
            <a:off x="2268537" y="6044309"/>
            <a:ext cx="40463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>
                <a:solidFill>
                  <a:srgbClr val="C00000"/>
                </a:solidFill>
              </a:rPr>
              <a:t>Függőleges hajítás </a:t>
            </a:r>
            <a:r>
              <a:rPr lang="hu-HU" altLang="hu-HU" sz="2400" b="1" dirty="0" smtClean="0">
                <a:solidFill>
                  <a:srgbClr val="C00000"/>
                </a:solidFill>
              </a:rPr>
              <a:t>feladat</a:t>
            </a:r>
            <a:endParaRPr lang="hu-HU" altLang="hu-H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6" grpId="0" animBg="1"/>
      <p:bldP spid="21517" grpId="0" animBg="1"/>
      <p:bldP spid="2151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40586" y="260648"/>
            <a:ext cx="5643602" cy="954107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 smtClean="0">
                <a:solidFill>
                  <a:prstClr val="black"/>
                </a:solidFill>
              </a:rPr>
              <a:t>A függőleges felugrás, mint erőnlét meghatározója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3" name="Picture 6" descr="Dr. Dudley Allen Sarg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44" y="1381124"/>
            <a:ext cx="1390650" cy="1905000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2500298" y="2000240"/>
            <a:ext cx="4663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400" dirty="0" err="1" smtClean="0">
                <a:solidFill>
                  <a:prstClr val="black"/>
                </a:solidFill>
                <a:latin typeface="Calibri"/>
                <a:cs typeface="+mn-cs"/>
              </a:rPr>
              <a:t>Dudley</a:t>
            </a: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hu-HU" sz="2400" dirty="0" err="1" smtClean="0">
                <a:solidFill>
                  <a:prstClr val="black"/>
                </a:solidFill>
                <a:latin typeface="Calibri"/>
                <a:cs typeface="+mn-cs"/>
              </a:rPr>
              <a:t>Sargent</a:t>
            </a: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 (1849-1924)</a:t>
            </a: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285999" y="2958043"/>
            <a:ext cx="63184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prstClr val="black"/>
                </a:solidFill>
                <a:latin typeface="Calibri"/>
                <a:cs typeface="+mn-cs"/>
              </a:rPr>
              <a:t>Sargent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+mn-cs"/>
              </a:rPr>
              <a:t>, D.A. (1921). The Physical Test of a</a:t>
            </a: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+mn-cs"/>
              </a:rPr>
              <a:t>Man. American Physical Education</a:t>
            </a: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Calibri"/>
                <a:cs typeface="+mn-cs"/>
              </a:rPr>
              <a:t>Review, 26,188-194</a:t>
            </a: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945437" y="3789040"/>
            <a:ext cx="76590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Miért fontos a függőleges felugrás vizsgálata? </a:t>
            </a:r>
          </a:p>
          <a:p>
            <a:pPr algn="ctr"/>
            <a:r>
              <a:rPr lang="hu-HU" sz="3200" dirty="0" smtClean="0"/>
              <a:t>Meghatározhatók az alsó végtag izomzatának egyes dinamikai paraméterei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141222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TIHANY~1\APPDATA\LOCAL\TEMP\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2962" y="1281112"/>
            <a:ext cx="7458075" cy="429577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000100" y="327005"/>
            <a:ext cx="7358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dirty="0" smtClean="0">
                <a:solidFill>
                  <a:prstClr val="black"/>
                </a:solidFill>
                <a:latin typeface="Calibri"/>
                <a:cs typeface="+mn-cs"/>
              </a:rPr>
              <a:t>Összefüggés az alsó végtag maximális izometriás ereje és a felugrási magasság között</a:t>
            </a:r>
            <a:endParaRPr 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3131840" y="5795972"/>
            <a:ext cx="235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R=0,7 erős kapcsolat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620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C:\USERS\TIHANY~1\APPDATA\LOCAL\TEMP\75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62" y="1290637"/>
            <a:ext cx="7381875" cy="427672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000100" y="428604"/>
            <a:ext cx="73581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dirty="0" smtClean="0">
                <a:solidFill>
                  <a:prstClr val="black"/>
                </a:solidFill>
                <a:latin typeface="Calibri"/>
                <a:cs typeface="+mn-cs"/>
              </a:rPr>
              <a:t>Összefüggés a 100 méteres síkfutás és a felugrási magasság között</a:t>
            </a:r>
            <a:endParaRPr 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Ív 3"/>
          <p:cNvSpPr/>
          <p:nvPr/>
        </p:nvSpPr>
        <p:spPr>
          <a:xfrm rot="11239665">
            <a:off x="3063103" y="606147"/>
            <a:ext cx="8354654" cy="4022337"/>
          </a:xfrm>
          <a:prstGeom prst="arc">
            <a:avLst>
              <a:gd name="adj1" fmla="val 16247849"/>
              <a:gd name="adj2" fmla="val 21587537"/>
            </a:avLst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79512" y="5657671"/>
            <a:ext cx="84969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Lényegesen kevésbé egyértelmű a lineáris kapcsolat, az </a:t>
            </a:r>
            <a:r>
              <a:rPr lang="hu-HU" sz="2400" dirty="0" err="1" smtClean="0"/>
              <a:t>izometriás</a:t>
            </a:r>
            <a:r>
              <a:rPr lang="hu-HU" sz="2400" dirty="0" smtClean="0"/>
              <a:t> maximum és a felugrás magassága kapcsolattal összehasonlítva 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6175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C:\USERS\TIHANY~1\APPDATA\LOCAL\TEMP\75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87" y="909637"/>
            <a:ext cx="7667625" cy="5038725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000100" y="428604"/>
            <a:ext cx="735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Összefüggés a 100 méteres síkfutás és a felugrási magasság között lányoknál</a:t>
            </a: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Ív 3"/>
          <p:cNvSpPr/>
          <p:nvPr/>
        </p:nvSpPr>
        <p:spPr>
          <a:xfrm rot="11239665">
            <a:off x="3504610" y="12362"/>
            <a:ext cx="5383332" cy="3803287"/>
          </a:xfrm>
          <a:prstGeom prst="arc">
            <a:avLst>
              <a:gd name="adj1" fmla="val 15733367"/>
              <a:gd name="adj2" fmla="val 21195449"/>
            </a:avLst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3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99792" y="2132856"/>
            <a:ext cx="4666277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4000" dirty="0" smtClean="0">
                <a:solidFill>
                  <a:prstClr val="black"/>
                </a:solidFill>
                <a:latin typeface="Calibri"/>
                <a:cs typeface="+mn-cs"/>
              </a:rPr>
              <a:t>Emelkedési magasság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4000" dirty="0" smtClean="0">
                <a:solidFill>
                  <a:prstClr val="black"/>
                </a:solidFill>
                <a:latin typeface="Calibri"/>
                <a:cs typeface="+mn-cs"/>
              </a:rPr>
              <a:t>Maximális erő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4000" dirty="0" smtClean="0">
                <a:solidFill>
                  <a:prstClr val="black"/>
                </a:solidFill>
                <a:latin typeface="Calibri"/>
                <a:cs typeface="+mn-cs"/>
              </a:rPr>
              <a:t>RTD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4000" dirty="0" smtClean="0">
                <a:solidFill>
                  <a:prstClr val="black"/>
                </a:solidFill>
                <a:latin typeface="Calibri"/>
                <a:cs typeface="+mn-cs"/>
              </a:rPr>
              <a:t>Felugrási index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4000" dirty="0" smtClean="0">
                <a:solidFill>
                  <a:prstClr val="black"/>
                </a:solidFill>
                <a:latin typeface="Calibri"/>
                <a:cs typeface="+mn-cs"/>
              </a:rPr>
              <a:t>Teljesítmény</a:t>
            </a:r>
            <a:endParaRPr lang="hu-HU" sz="4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Téglalap 2"/>
          <p:cNvSpPr/>
          <p:nvPr/>
        </p:nvSpPr>
        <p:spPr>
          <a:xfrm>
            <a:off x="2411760" y="467379"/>
            <a:ext cx="4257769" cy="83099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4800" dirty="0">
                <a:solidFill>
                  <a:prstClr val="black"/>
                </a:solidFill>
                <a:latin typeface="Calibri"/>
                <a:cs typeface="+mn-cs"/>
              </a:rPr>
              <a:t>Mit mérhetünk?</a:t>
            </a:r>
          </a:p>
        </p:txBody>
      </p:sp>
    </p:spTree>
    <p:extLst>
      <p:ext uri="{BB962C8B-B14F-4D97-AF65-F5344CB8AC3E}">
        <p14:creationId xmlns:p14="http://schemas.microsoft.com/office/powerpoint/2010/main" val="115617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hu-HU" sz="3200" dirty="0" smtClean="0"/>
              <a:t>Milyen adattal jellemezhető a függőleges felugrás?</a:t>
            </a:r>
            <a:endParaRPr lang="en-US" sz="32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1"/>
          </a:xfrm>
        </p:spPr>
        <p:txBody>
          <a:bodyPr/>
          <a:lstStyle/>
          <a:p>
            <a:pPr marL="0" indent="0" algn="ctr">
              <a:buNone/>
            </a:pPr>
            <a:r>
              <a:rPr lang="hu-HU" dirty="0" smtClean="0"/>
              <a:t>Az emelkedés magasságával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907704" y="2276871"/>
            <a:ext cx="572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dirty="0">
                <a:solidFill>
                  <a:prstClr val="black"/>
                </a:solidFill>
                <a:latin typeface="Calibri"/>
                <a:cs typeface="+mn-cs"/>
              </a:rPr>
              <a:t>Hogyan definiálható az emelkedés?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031281" y="4077072"/>
            <a:ext cx="58842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dirty="0" smtClean="0">
                <a:solidFill>
                  <a:prstClr val="black"/>
                </a:solidFill>
                <a:latin typeface="Calibri"/>
                <a:cs typeface="+mn-cs"/>
              </a:rPr>
              <a:t>2. Amilyen </a:t>
            </a:r>
            <a:r>
              <a:rPr lang="hu-HU" sz="2800" dirty="0">
                <a:solidFill>
                  <a:prstClr val="black"/>
                </a:solidFill>
                <a:latin typeface="Calibri"/>
                <a:cs typeface="+mn-cs"/>
              </a:rPr>
              <a:t>magasra </a:t>
            </a:r>
            <a:r>
              <a:rPr lang="hu-HU" sz="2800" dirty="0" smtClean="0">
                <a:solidFill>
                  <a:prstClr val="black"/>
                </a:solidFill>
                <a:latin typeface="Calibri"/>
                <a:cs typeface="+mn-cs"/>
              </a:rPr>
              <a:t>a kéz ujjai </a:t>
            </a:r>
            <a:r>
              <a:rPr lang="hu-HU" sz="2800" dirty="0">
                <a:solidFill>
                  <a:prstClr val="black"/>
                </a:solidFill>
                <a:latin typeface="Calibri"/>
                <a:cs typeface="+mn-cs"/>
              </a:rPr>
              <a:t>felérnek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dirty="0" smtClean="0">
                <a:solidFill>
                  <a:prstClr val="black"/>
                </a:solidFill>
                <a:latin typeface="Calibri"/>
                <a:cs typeface="+mn-cs"/>
              </a:rPr>
              <a:t> (</a:t>
            </a:r>
            <a:r>
              <a:rPr lang="hu-HU" sz="2800" dirty="0">
                <a:solidFill>
                  <a:prstClr val="black"/>
                </a:solidFill>
                <a:latin typeface="Calibri"/>
                <a:cs typeface="+mn-cs"/>
              </a:rPr>
              <a:t>pl. kosárlabdában </a:t>
            </a:r>
            <a:r>
              <a:rPr lang="hu-HU" sz="2800" dirty="0" smtClean="0">
                <a:solidFill>
                  <a:prstClr val="black"/>
                </a:solidFill>
                <a:latin typeface="Calibri"/>
                <a:cs typeface="+mn-cs"/>
              </a:rPr>
              <a:t>alkalmazható)</a:t>
            </a:r>
            <a:endParaRPr lang="hu-HU" sz="2800" dirty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307201" y="5085184"/>
            <a:ext cx="688720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 smtClean="0">
                <a:solidFill>
                  <a:prstClr val="black"/>
                </a:solidFill>
                <a:latin typeface="Calibri"/>
                <a:cs typeface="+mn-cs"/>
              </a:rPr>
              <a:t>3. Amekkora </a:t>
            </a:r>
            <a:r>
              <a:rPr lang="hu-HU" sz="2800" b="1" dirty="0">
                <a:solidFill>
                  <a:prstClr val="black"/>
                </a:solidFill>
                <a:latin typeface="Calibri"/>
                <a:cs typeface="+mn-cs"/>
              </a:rPr>
              <a:t>a tömegközéppont emelkedése </a:t>
            </a:r>
            <a:endParaRPr lang="hu-HU" sz="2800" b="1" dirty="0" smtClean="0">
              <a:solidFill>
                <a:prstClr val="black"/>
              </a:solidFill>
              <a:latin typeface="Calibri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dirty="0">
                <a:solidFill>
                  <a:prstClr val="black"/>
                </a:solidFill>
                <a:latin typeface="Calibri"/>
                <a:cs typeface="+mn-cs"/>
              </a:rPr>
              <a:t> </a:t>
            </a:r>
            <a:r>
              <a:rPr lang="hu-HU" sz="2800" dirty="0" smtClean="0">
                <a:solidFill>
                  <a:prstClr val="black"/>
                </a:solidFill>
                <a:latin typeface="Calibri"/>
                <a:cs typeface="+mn-cs"/>
              </a:rPr>
              <a:t>  </a:t>
            </a:r>
            <a:r>
              <a:rPr lang="hu-HU" sz="2800" b="1" dirty="0" smtClean="0">
                <a:solidFill>
                  <a:prstClr val="black"/>
                </a:solidFill>
                <a:latin typeface="Calibri"/>
                <a:cs typeface="+mn-cs"/>
              </a:rPr>
              <a:t>Súlypontemelkedés-ezt keressük</a:t>
            </a:r>
            <a:endParaRPr lang="en-US" sz="2800" b="1" dirty="0">
              <a:solidFill>
                <a:prstClr val="black"/>
              </a:solidFill>
              <a:latin typeface="Calibri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884016" y="2852936"/>
            <a:ext cx="59046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dirty="0" smtClean="0">
                <a:solidFill>
                  <a:prstClr val="black"/>
                </a:solidFill>
                <a:latin typeface="Calibri"/>
                <a:cs typeface="+mn-cs"/>
              </a:rPr>
              <a:t>1. Amilyen magasan vízszintesen  elhelyezett rúd fölött át lehet ugrani (magasugrás)</a:t>
            </a:r>
            <a:endParaRPr lang="en-US" sz="28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634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hu-HU" sz="3600" dirty="0" smtClean="0"/>
              <a:t>Mechanikai mozgások osztályozása I.</a:t>
            </a:r>
            <a:br>
              <a:rPr lang="hu-HU" sz="3600" dirty="0" smtClean="0"/>
            </a:br>
            <a:r>
              <a:rPr lang="hu-HU" sz="3600" dirty="0" smtClean="0"/>
              <a:t>Pálya, elmozdulás alapján </a:t>
            </a:r>
            <a:endParaRPr lang="hu-HU" sz="36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684562"/>
            <a:ext cx="9144000" cy="4525963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     </a:t>
            </a:r>
            <a:r>
              <a:rPr lang="hu-HU" dirty="0" err="1" smtClean="0"/>
              <a:t>Egyenesvonalú</a:t>
            </a:r>
            <a:r>
              <a:rPr lang="hu-HU" dirty="0" smtClean="0"/>
              <a:t>		Körmozgás</a:t>
            </a:r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r>
              <a:rPr lang="hu-HU" dirty="0" smtClean="0"/>
              <a:t>			</a:t>
            </a:r>
            <a:r>
              <a:rPr lang="hu-HU" dirty="0" err="1" smtClean="0"/>
              <a:t>Görbevonalú</a:t>
            </a:r>
            <a:endParaRPr lang="hu-HU" dirty="0"/>
          </a:p>
          <a:p>
            <a:pPr marL="0" indent="0" algn="ctr">
              <a:buNone/>
            </a:pPr>
            <a:r>
              <a:rPr lang="hu-HU" dirty="0" smtClean="0"/>
              <a:t>A </a:t>
            </a:r>
            <a:r>
              <a:rPr lang="hu-HU" dirty="0" err="1" smtClean="0"/>
              <a:t>görbevonalú</a:t>
            </a:r>
            <a:r>
              <a:rPr lang="hu-HU" dirty="0" smtClean="0"/>
              <a:t> – </a:t>
            </a:r>
            <a:r>
              <a:rPr lang="hu-HU" dirty="0" err="1" smtClean="0"/>
              <a:t>a</a:t>
            </a:r>
            <a:r>
              <a:rPr lang="hu-HU" dirty="0" smtClean="0"/>
              <a:t> valóságban lejátszódó - mozgásokat </a:t>
            </a:r>
            <a:r>
              <a:rPr lang="hu-HU" dirty="0" err="1" smtClean="0"/>
              <a:t>egyenesvonalú</a:t>
            </a:r>
            <a:r>
              <a:rPr lang="hu-HU" dirty="0" smtClean="0"/>
              <a:t> és körív részekre lehet bontani, így a matematikai elemzés egyszerűbb</a:t>
            </a:r>
            <a:endParaRPr lang="hu-HU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3224014" y="3356992"/>
            <a:ext cx="0" cy="50405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nyíllal 5"/>
          <p:cNvCxnSpPr/>
          <p:nvPr/>
        </p:nvCxnSpPr>
        <p:spPr>
          <a:xfrm>
            <a:off x="4932040" y="3356992"/>
            <a:ext cx="0" cy="504056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51720" y="1606669"/>
            <a:ext cx="5327650" cy="5847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dirty="0">
                <a:latin typeface="+mj-lt"/>
                <a:cs typeface="Times New Roman" pitchFamily="18" charset="0"/>
              </a:rPr>
              <a:t>Pontszerű test mozgása</a:t>
            </a:r>
            <a:endParaRPr lang="en-US" altLang="hu-HU" dirty="0">
              <a:latin typeface="+mj-lt"/>
              <a:cs typeface="Times New Roman" pitchFamily="18" charset="0"/>
            </a:endParaRPr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3224014" y="2191444"/>
            <a:ext cx="648202" cy="58985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5145544" y="2191445"/>
            <a:ext cx="613328" cy="58985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67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00298" y="571480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i="1" dirty="0" err="1" smtClean="0">
                <a:solidFill>
                  <a:prstClr val="black"/>
                </a:solidFill>
                <a:latin typeface="Calibri"/>
                <a:cs typeface="+mn-cs"/>
              </a:rPr>
              <a:t>Sargent</a:t>
            </a:r>
            <a:r>
              <a:rPr lang="hu-HU" sz="2800" b="1" i="1" dirty="0" smtClean="0">
                <a:solidFill>
                  <a:prstClr val="black"/>
                </a:solidFill>
                <a:latin typeface="Calibri"/>
                <a:cs typeface="+mn-cs"/>
              </a:rPr>
              <a:t> (érintéses) módszer </a:t>
            </a:r>
            <a:endParaRPr lang="en-US" sz="28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857356" y="1214422"/>
            <a:ext cx="5429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i="1" dirty="0" err="1" smtClean="0">
                <a:solidFill>
                  <a:prstClr val="black"/>
                </a:solidFill>
                <a:latin typeface="Calibri"/>
                <a:cs typeface="+mn-cs"/>
              </a:rPr>
              <a:t>Abalakov</a:t>
            </a:r>
            <a:r>
              <a:rPr lang="hu-HU" sz="2800" b="1" i="1" dirty="0" smtClean="0">
                <a:solidFill>
                  <a:prstClr val="black"/>
                </a:solidFill>
                <a:latin typeface="Calibri"/>
                <a:cs typeface="+mn-cs"/>
              </a:rPr>
              <a:t> (mérőszalagos) módszer </a:t>
            </a:r>
            <a:endParaRPr lang="en-US" sz="28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11760" y="263691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i="1" dirty="0" smtClean="0">
                <a:solidFill>
                  <a:prstClr val="black"/>
                </a:solidFill>
                <a:latin typeface="Calibri"/>
                <a:cs typeface="+mn-cs"/>
              </a:rPr>
              <a:t>Kontakt szőnyeges módszer </a:t>
            </a:r>
            <a:endParaRPr lang="en-US" sz="28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428860" y="3357562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i="1" dirty="0" smtClean="0">
                <a:solidFill>
                  <a:prstClr val="black"/>
                </a:solidFill>
                <a:latin typeface="Calibri"/>
                <a:cs typeface="+mn-cs"/>
              </a:rPr>
              <a:t>Lézersugaras módszer </a:t>
            </a:r>
            <a:endParaRPr lang="en-US" sz="28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2428860" y="4048788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i="1" dirty="0" smtClean="0">
                <a:solidFill>
                  <a:prstClr val="black"/>
                </a:solidFill>
                <a:latin typeface="Calibri"/>
                <a:cs typeface="+mn-cs"/>
              </a:rPr>
              <a:t>Erőplatós módszer </a:t>
            </a:r>
            <a:endParaRPr lang="en-US" sz="28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428860" y="4977482"/>
            <a:ext cx="42862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i="1" dirty="0" smtClean="0">
                <a:solidFill>
                  <a:prstClr val="black"/>
                </a:solidFill>
                <a:latin typeface="Calibri"/>
                <a:cs typeface="+mn-cs"/>
              </a:rPr>
              <a:t>Mozgáselemző módszer (video, infravörös, ultrahang) </a:t>
            </a:r>
            <a:endParaRPr lang="en-US" sz="28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2428860" y="1834210"/>
            <a:ext cx="5023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i="1" dirty="0" err="1" smtClean="0">
                <a:solidFill>
                  <a:prstClr val="black"/>
                </a:solidFill>
                <a:latin typeface="Calibri"/>
                <a:cs typeface="+mn-cs"/>
              </a:rPr>
              <a:t>Enkoderes</a:t>
            </a:r>
            <a:r>
              <a:rPr lang="hu-HU" sz="2800" b="1" i="1" dirty="0" smtClean="0">
                <a:solidFill>
                  <a:prstClr val="black"/>
                </a:solidFill>
                <a:latin typeface="Calibri"/>
                <a:cs typeface="+mn-cs"/>
              </a:rPr>
              <a:t> módszer (</a:t>
            </a:r>
            <a:r>
              <a:rPr lang="hu-HU" sz="2800" b="1" i="1" dirty="0" err="1" smtClean="0">
                <a:solidFill>
                  <a:prstClr val="black"/>
                </a:solidFill>
                <a:latin typeface="Calibri"/>
                <a:cs typeface="+mn-cs"/>
              </a:rPr>
              <a:t>muscleLab</a:t>
            </a:r>
            <a:r>
              <a:rPr lang="hu-HU" sz="2800" b="1" i="1" dirty="0" smtClean="0">
                <a:solidFill>
                  <a:prstClr val="black"/>
                </a:solidFill>
                <a:latin typeface="Calibri"/>
                <a:cs typeface="+mn-cs"/>
              </a:rPr>
              <a:t>) </a:t>
            </a:r>
            <a:endParaRPr lang="en-US" sz="2800" b="1" i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216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rtical Jump Equipment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628800"/>
            <a:ext cx="2063343" cy="4952024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2500298" y="571480"/>
            <a:ext cx="428628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 smtClean="0">
                <a:solidFill>
                  <a:prstClr val="black"/>
                </a:solidFill>
                <a:latin typeface="Calibri"/>
                <a:cs typeface="+mn-cs"/>
              </a:rPr>
              <a:t>1. Érintéses módszer </a:t>
            </a:r>
            <a:endParaRPr lang="en-US" sz="2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220072" y="1628800"/>
            <a:ext cx="20002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400" b="1" dirty="0" smtClean="0">
                <a:solidFill>
                  <a:prstClr val="black"/>
                </a:solidFill>
                <a:latin typeface="Calibri"/>
                <a:cs typeface="+mn-cs"/>
              </a:rPr>
              <a:t>Probléma: A kézzel történő lendületvétel befolyásolja a TKP elmozdulását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400" b="1" dirty="0" smtClean="0">
                <a:solidFill>
                  <a:prstClr val="black"/>
                </a:solidFill>
                <a:latin typeface="Calibri"/>
                <a:cs typeface="+mn-cs"/>
              </a:rPr>
              <a:t>Nemcsak az alsó végtagokról kapunk információt</a:t>
            </a:r>
            <a:endParaRPr lang="en-US" sz="2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9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24066"/>
              </p:ext>
            </p:extLst>
          </p:nvPr>
        </p:nvGraphicFramePr>
        <p:xfrm>
          <a:off x="2122588" y="1196752"/>
          <a:ext cx="5184575" cy="5256582"/>
        </p:xfrm>
        <a:graphic>
          <a:graphicData uri="http://schemas.openxmlformats.org/drawingml/2006/table">
            <a:tbl>
              <a:tblPr/>
              <a:tblGrid>
                <a:gridCol w="1923310"/>
                <a:gridCol w="1672444"/>
                <a:gridCol w="1588821"/>
              </a:tblGrid>
              <a:tr h="938721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férfiak </a:t>
                      </a:r>
                      <a:r>
                        <a:rPr lang="hu-HU" dirty="0"/>
                        <a:t/>
                      </a:r>
                      <a:br>
                        <a:rPr lang="hu-HU" dirty="0"/>
                      </a:br>
                      <a:r>
                        <a:rPr lang="hu-HU" dirty="0"/>
                        <a:t>(cm)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dirty="0" smtClean="0"/>
                        <a:t>nők </a:t>
                      </a:r>
                      <a:r>
                        <a:rPr lang="hu-HU" dirty="0"/>
                        <a:t/>
                      </a:r>
                      <a:br>
                        <a:rPr lang="hu-HU" dirty="0"/>
                      </a:br>
                      <a:r>
                        <a:rPr lang="hu-HU" dirty="0"/>
                        <a:t>(cm)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411">
                <a:tc>
                  <a:txBody>
                    <a:bodyPr/>
                    <a:lstStyle/>
                    <a:p>
                      <a:r>
                        <a:rPr lang="hu-HU" dirty="0" smtClean="0"/>
                        <a:t>kiváló</a:t>
                      </a:r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&gt; 70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&gt; 60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411">
                <a:tc>
                  <a:txBody>
                    <a:bodyPr/>
                    <a:lstStyle/>
                    <a:p>
                      <a:r>
                        <a:rPr lang="hu-HU" baseline="0" dirty="0" smtClean="0"/>
                        <a:t>nagyon jó</a:t>
                      </a:r>
                      <a:r>
                        <a:rPr lang="hu-HU" dirty="0" smtClean="0"/>
                        <a:t> </a:t>
                      </a:r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61-70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51-60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6748">
                <a:tc>
                  <a:txBody>
                    <a:bodyPr/>
                    <a:lstStyle/>
                    <a:p>
                      <a:r>
                        <a:rPr lang="hu-HU" dirty="0" smtClean="0"/>
                        <a:t>átlag</a:t>
                      </a:r>
                      <a:r>
                        <a:rPr lang="hu-HU" baseline="0" dirty="0" smtClean="0"/>
                        <a:t> feletti</a:t>
                      </a:r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51-60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41-50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411">
                <a:tc>
                  <a:txBody>
                    <a:bodyPr/>
                    <a:lstStyle/>
                    <a:p>
                      <a:r>
                        <a:rPr lang="hu-HU" dirty="0" smtClean="0"/>
                        <a:t>átlagos </a:t>
                      </a:r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41-50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31-40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16748">
                <a:tc>
                  <a:txBody>
                    <a:bodyPr/>
                    <a:lstStyle/>
                    <a:p>
                      <a:r>
                        <a:rPr lang="hu-HU" dirty="0" smtClean="0"/>
                        <a:t>átlag</a:t>
                      </a:r>
                      <a:r>
                        <a:rPr lang="hu-HU" baseline="0" dirty="0" smtClean="0"/>
                        <a:t> alatti</a:t>
                      </a:r>
                      <a:r>
                        <a:rPr lang="hu-HU" dirty="0" smtClean="0"/>
                        <a:t> </a:t>
                      </a:r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31-40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21-30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36411">
                <a:tc>
                  <a:txBody>
                    <a:bodyPr/>
                    <a:lstStyle/>
                    <a:p>
                      <a:r>
                        <a:rPr lang="hu-HU" dirty="0" smtClean="0"/>
                        <a:t>gyenge </a:t>
                      </a:r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21-30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11-20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38721">
                <a:tc>
                  <a:txBody>
                    <a:bodyPr/>
                    <a:lstStyle/>
                    <a:p>
                      <a:r>
                        <a:rPr lang="hu-HU" dirty="0" smtClean="0"/>
                        <a:t>Nagyon</a:t>
                      </a:r>
                      <a:r>
                        <a:rPr lang="hu-HU" baseline="0" dirty="0" smtClean="0"/>
                        <a:t> gyenge</a:t>
                      </a:r>
                      <a:r>
                        <a:rPr lang="hu-HU" dirty="0" smtClean="0"/>
                        <a:t> </a:t>
                      </a:r>
                      <a:endParaRPr lang="hu-H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/>
                        <a:t>&lt; 21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hu-HU" dirty="0"/>
                        <a:t>&lt; 11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1643042" y="571480"/>
            <a:ext cx="6143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400" b="1" dirty="0" smtClean="0">
                <a:solidFill>
                  <a:prstClr val="black"/>
                </a:solidFill>
                <a:latin typeface="Calibri"/>
                <a:cs typeface="+mn-cs"/>
              </a:rPr>
              <a:t>Normatív adatok  (fiatal felnőtt sportolok)</a:t>
            </a:r>
            <a:endParaRPr lang="en-US" sz="24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70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enasco.com/prod/images/products/67/AC0815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3" y="1947194"/>
            <a:ext cx="4904331" cy="4904331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2428860" y="243174"/>
            <a:ext cx="428628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 smtClean="0">
                <a:solidFill>
                  <a:prstClr val="black"/>
                </a:solidFill>
                <a:latin typeface="Calibri"/>
                <a:cs typeface="+mn-cs"/>
              </a:rPr>
              <a:t>2. </a:t>
            </a:r>
            <a:r>
              <a:rPr lang="hu-HU" sz="2800" b="1" dirty="0" err="1" smtClean="0">
                <a:solidFill>
                  <a:prstClr val="black"/>
                </a:solidFill>
                <a:latin typeface="Calibri"/>
                <a:cs typeface="+mn-cs"/>
              </a:rPr>
              <a:t>Abalakov</a:t>
            </a:r>
            <a:r>
              <a:rPr lang="hu-HU" sz="2800" b="1" dirty="0" smtClean="0">
                <a:solidFill>
                  <a:prstClr val="black"/>
                </a:solidFill>
                <a:latin typeface="Calibri"/>
                <a:cs typeface="+mn-cs"/>
              </a:rPr>
              <a:t> módszer </a:t>
            </a:r>
            <a:endParaRPr lang="en-US" sz="2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" name="Picture 4" descr="Gill Athletics Vertical Jump Test Mat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8912" y="1947195"/>
            <a:ext cx="2592288" cy="4904331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507407" y="1012086"/>
            <a:ext cx="75209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Az övhöz rögzített kötél kicsúszik a hurokból az emelkedés mértékével azonos hosszon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7628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29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29875"/>
            <a:ext cx="7344816" cy="603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95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96102" y="1173912"/>
            <a:ext cx="6858000" cy="5486400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404099" y="146675"/>
            <a:ext cx="5266698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 smtClean="0">
                <a:solidFill>
                  <a:prstClr val="black"/>
                </a:solidFill>
                <a:latin typeface="Calibri"/>
                <a:cs typeface="+mn-cs"/>
              </a:rPr>
              <a:t>3. </a:t>
            </a:r>
            <a:r>
              <a:rPr lang="hu-HU" sz="2800" b="1" dirty="0" err="1" smtClean="0">
                <a:solidFill>
                  <a:prstClr val="black"/>
                </a:solidFill>
                <a:latin typeface="Calibri"/>
                <a:cs typeface="+mn-cs"/>
              </a:rPr>
              <a:t>Enkoderes</a:t>
            </a:r>
            <a:r>
              <a:rPr lang="hu-HU" sz="2800" b="1" dirty="0" smtClean="0">
                <a:solidFill>
                  <a:prstClr val="black"/>
                </a:solidFill>
                <a:latin typeface="Calibri"/>
                <a:cs typeface="+mn-cs"/>
              </a:rPr>
              <a:t> módszer (</a:t>
            </a:r>
            <a:r>
              <a:rPr lang="hu-HU" sz="2800" b="1" dirty="0" err="1" smtClean="0">
                <a:solidFill>
                  <a:prstClr val="black"/>
                </a:solidFill>
                <a:latin typeface="Calibri"/>
                <a:cs typeface="+mn-cs"/>
              </a:rPr>
              <a:t>Musclelab</a:t>
            </a:r>
            <a:r>
              <a:rPr lang="hu-HU" sz="2800" b="1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endParaRPr lang="hu-HU" sz="2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" name="Ellipszis 1"/>
          <p:cNvSpPr/>
          <p:nvPr/>
        </p:nvSpPr>
        <p:spPr>
          <a:xfrm>
            <a:off x="4644008" y="5589240"/>
            <a:ext cx="1152128" cy="93610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3872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0" r="12221"/>
          <a:stretch/>
        </p:blipFill>
        <p:spPr bwMode="auto">
          <a:xfrm>
            <a:off x="4874456" y="209065"/>
            <a:ext cx="4176210" cy="293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93" y="188640"/>
            <a:ext cx="4447742" cy="295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r="17045"/>
          <a:stretch/>
        </p:blipFill>
        <p:spPr bwMode="auto">
          <a:xfrm>
            <a:off x="815943" y="3239182"/>
            <a:ext cx="3328042" cy="2494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4"/>
          <a:stretch/>
        </p:blipFill>
        <p:spPr bwMode="auto">
          <a:xfrm>
            <a:off x="5076056" y="3239182"/>
            <a:ext cx="3569815" cy="249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7699" y="6076737"/>
            <a:ext cx="8791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Forgalomban vannak digitális rendszerek is (pl. Assess2perform </a:t>
            </a:r>
            <a:r>
              <a:rPr lang="hu-HU" sz="2000" dirty="0" err="1" smtClean="0"/>
              <a:t>BarSensei</a:t>
            </a:r>
            <a:r>
              <a:rPr lang="hu-HU" sz="2000" dirty="0" smtClean="0"/>
              <a:t>)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18791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j2p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5143500" y="4143375"/>
            <a:ext cx="28575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714375" y="260350"/>
            <a:ext cx="8064500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/>
              <a:t>A felugrási magasság kiszámítása </a:t>
            </a:r>
            <a:r>
              <a:rPr lang="hu-HU" altLang="hu-HU" sz="2800" b="1" dirty="0" err="1"/>
              <a:t>t</a:t>
            </a:r>
            <a:r>
              <a:rPr lang="hu-HU" altLang="hu-HU" sz="2000" b="1" dirty="0" err="1"/>
              <a:t>lev</a:t>
            </a:r>
            <a:r>
              <a:rPr lang="hu-HU" altLang="hu-HU" sz="2800" b="1" dirty="0"/>
              <a:t> alapján</a:t>
            </a:r>
            <a:endParaRPr lang="en-GB" altLang="hu-HU" sz="2800" b="1" dirty="0"/>
          </a:p>
        </p:txBody>
      </p:sp>
      <p:graphicFrame>
        <p:nvGraphicFramePr>
          <p:cNvPr id="22544" name="Object 16"/>
          <p:cNvGraphicFramePr>
            <a:graphicFrameLocks noChangeAspect="1"/>
          </p:cNvGraphicFramePr>
          <p:nvPr/>
        </p:nvGraphicFramePr>
        <p:xfrm>
          <a:off x="250825" y="3789363"/>
          <a:ext cx="36734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0" name="Chart" r:id="rId8" imgW="4533900" imgH="2467051" progId="Excel.Chart.8">
                  <p:embed/>
                </p:oleObj>
              </mc:Choice>
              <mc:Fallback>
                <p:oleObj name="Chart" r:id="rId8" imgW="4533900" imgH="2467051" progId="Excel.Chart.8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3789363"/>
                        <a:ext cx="36734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2555875" y="5661025"/>
            <a:ext cx="9366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2" name="sj1p.mp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714375" y="857250"/>
            <a:ext cx="300037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ct 12"/>
          <p:cNvGraphicFramePr>
            <a:graphicFrameLocks noChangeAspect="1"/>
          </p:cNvGraphicFramePr>
          <p:nvPr/>
        </p:nvGraphicFramePr>
        <p:xfrm>
          <a:off x="5451475" y="2936875"/>
          <a:ext cx="1606550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1" name="Equation" r:id="rId11" imgW="748975" imgH="253890" progId="Equation.3">
                  <p:embed/>
                </p:oleObj>
              </mc:Choice>
              <mc:Fallback>
                <p:oleObj name="Equation" r:id="rId11" imgW="748975" imgH="253890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1475" y="2936875"/>
                        <a:ext cx="1606550" cy="544513"/>
                      </a:xfrm>
                      <a:prstGeom prst="rect">
                        <a:avLst/>
                      </a:prstGeom>
                      <a:solidFill>
                        <a:srgbClr val="FF66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9" name="Object 13"/>
          <p:cNvGraphicFramePr>
            <a:graphicFrameLocks noChangeAspect="1"/>
          </p:cNvGraphicFramePr>
          <p:nvPr/>
        </p:nvGraphicFramePr>
        <p:xfrm>
          <a:off x="5432425" y="822325"/>
          <a:ext cx="1598613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2" name="Equation" r:id="rId13" imgW="672808" imgH="241195" progId="Equation.3">
                  <p:embed/>
                </p:oleObj>
              </mc:Choice>
              <mc:Fallback>
                <p:oleObj name="Equation" r:id="rId13" imgW="672808" imgH="241195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425" y="822325"/>
                        <a:ext cx="1598613" cy="57308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0" name="Object 14"/>
          <p:cNvGraphicFramePr>
            <a:graphicFrameLocks noChangeAspect="1"/>
          </p:cNvGraphicFramePr>
          <p:nvPr/>
        </p:nvGraphicFramePr>
        <p:xfrm>
          <a:off x="5056188" y="1470025"/>
          <a:ext cx="2563812" cy="57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3" name="Equation" r:id="rId15" imgW="1079032" imgH="241195" progId="Equation.3">
                  <p:embed/>
                </p:oleObj>
              </mc:Choice>
              <mc:Fallback>
                <p:oleObj name="Equation" r:id="rId15" imgW="1079032" imgH="241195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6188" y="1470025"/>
                        <a:ext cx="2563812" cy="57308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31" name="Object 15"/>
          <p:cNvGraphicFramePr>
            <a:graphicFrameLocks noChangeAspect="1"/>
          </p:cNvGraphicFramePr>
          <p:nvPr/>
        </p:nvGraphicFramePr>
        <p:xfrm>
          <a:off x="5530850" y="2205038"/>
          <a:ext cx="156845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4" name="Equation" r:id="rId17" imgW="660400" imgH="228600" progId="Equation.3">
                  <p:embed/>
                </p:oleObj>
              </mc:Choice>
              <mc:Fallback>
                <p:oleObj name="Equation" r:id="rId17" imgW="660400" imgH="228600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30850" y="2205038"/>
                        <a:ext cx="1568450" cy="542925"/>
                      </a:xfrm>
                      <a:prstGeom prst="rect">
                        <a:avLst/>
                      </a:prstGeom>
                      <a:solidFill>
                        <a:srgbClr val="33CC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52" name="Object 7"/>
          <p:cNvGraphicFramePr>
            <a:graphicFrameLocks noChangeAspect="1"/>
          </p:cNvGraphicFramePr>
          <p:nvPr/>
        </p:nvGraphicFramePr>
        <p:xfrm>
          <a:off x="5003800" y="3586163"/>
          <a:ext cx="2601913" cy="1173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785" name="Equation" r:id="rId19" imgW="1295400" imgH="584200" progId="Equation.3">
                  <p:embed/>
                </p:oleObj>
              </mc:Choice>
              <mc:Fallback>
                <p:oleObj name="Equation" r:id="rId19" imgW="1295400" imgH="584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3800" y="3586163"/>
                        <a:ext cx="2601913" cy="1173162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 w="222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714375" y="3303588"/>
            <a:ext cx="3405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Eltérő kiindulási helyzet</a:t>
            </a:r>
            <a:endParaRPr lang="en-US" altLang="hu-HU" sz="2400"/>
          </a:p>
        </p:txBody>
      </p:sp>
      <p:sp>
        <p:nvSpPr>
          <p:cNvPr id="3" name="Kör 2"/>
          <p:cNvSpPr/>
          <p:nvPr/>
        </p:nvSpPr>
        <p:spPr>
          <a:xfrm>
            <a:off x="1619250" y="2092325"/>
            <a:ext cx="1008063" cy="1008063"/>
          </a:xfrm>
          <a:prstGeom prst="pie">
            <a:avLst>
              <a:gd name="adj1" fmla="val 6956663"/>
              <a:gd name="adj2" fmla="val 149480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2879725" y="5661025"/>
            <a:ext cx="612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olidFill>
                  <a:srgbClr val="FF3300"/>
                </a:solidFill>
              </a:rPr>
              <a:t>t</a:t>
            </a:r>
            <a:r>
              <a:rPr lang="hu-HU" altLang="hu-HU" sz="2000">
                <a:solidFill>
                  <a:srgbClr val="FF3300"/>
                </a:solidFill>
              </a:rPr>
              <a:t>lev</a:t>
            </a:r>
            <a:endParaRPr lang="en-US" altLang="hu-HU" sz="2000">
              <a:solidFill>
                <a:srgbClr val="FF3300"/>
              </a:solidFill>
            </a:endParaRPr>
          </a:p>
        </p:txBody>
      </p:sp>
      <p:sp>
        <p:nvSpPr>
          <p:cNvPr id="15" name="Kör 14"/>
          <p:cNvSpPr/>
          <p:nvPr/>
        </p:nvSpPr>
        <p:spPr>
          <a:xfrm>
            <a:off x="6067425" y="5327650"/>
            <a:ext cx="1009650" cy="1008063"/>
          </a:xfrm>
          <a:prstGeom prst="pie">
            <a:avLst>
              <a:gd name="adj1" fmla="val 7591709"/>
              <a:gd name="adj2" fmla="val 132116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7" dur="1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video>
              <p:cMediaNode>
                <p:cTn id="8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</p:childTnLst>
        </p:cTn>
      </p:par>
    </p:tnLst>
    <p:bldLst>
      <p:bldOleChart spid="22544" grpId="0"/>
      <p:bldP spid="22547" grpId="0" animBg="1"/>
      <p:bldP spid="2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216129" y="427384"/>
            <a:ext cx="4903829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 smtClean="0">
                <a:solidFill>
                  <a:prstClr val="black"/>
                </a:solidFill>
                <a:latin typeface="Calibri"/>
                <a:cs typeface="+mn-cs"/>
              </a:rPr>
              <a:t>4. Kontakt szőnyeg alkalmazása </a:t>
            </a:r>
            <a:endParaRPr lang="en-US" sz="2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3" name="Csoportba foglalás 56"/>
          <p:cNvGrpSpPr/>
          <p:nvPr/>
        </p:nvGrpSpPr>
        <p:grpSpPr>
          <a:xfrm>
            <a:off x="3929058" y="2708275"/>
            <a:ext cx="1962150" cy="3313113"/>
            <a:chOff x="3929058" y="2708275"/>
            <a:chExt cx="1962150" cy="3313113"/>
          </a:xfrm>
        </p:grpSpPr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3929058" y="3165475"/>
              <a:ext cx="925513" cy="2855913"/>
              <a:chOff x="1156" y="1994"/>
              <a:chExt cx="583" cy="1799"/>
            </a:xfrm>
          </p:grpSpPr>
          <p:pic>
            <p:nvPicPr>
              <p:cNvPr id="5" name="Picture 3" descr="Export Wizard-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156" y="1994"/>
                <a:ext cx="583" cy="17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Oval 4"/>
              <p:cNvSpPr>
                <a:spLocks noChangeArrowheads="1"/>
              </p:cNvSpPr>
              <p:nvPr/>
            </p:nvSpPr>
            <p:spPr bwMode="auto">
              <a:xfrm>
                <a:off x="1429" y="2795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hu-HU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4865683" y="2708275"/>
              <a:ext cx="1025525" cy="3168650"/>
              <a:chOff x="2018" y="1706"/>
              <a:chExt cx="646" cy="1996"/>
            </a:xfrm>
          </p:grpSpPr>
          <p:pic>
            <p:nvPicPr>
              <p:cNvPr id="8" name="Picture 6" descr="Export Wizard-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18" y="1706"/>
                <a:ext cx="646" cy="1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Oval 7"/>
              <p:cNvSpPr>
                <a:spLocks noChangeArrowheads="1"/>
              </p:cNvSpPr>
              <p:nvPr/>
            </p:nvSpPr>
            <p:spPr bwMode="auto">
              <a:xfrm>
                <a:off x="2290" y="2432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hu-HU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10" name="Csoportba foglalás 30"/>
            <p:cNvGrpSpPr/>
            <p:nvPr/>
          </p:nvGrpSpPr>
          <p:grpSpPr>
            <a:xfrm>
              <a:off x="4143372" y="5643578"/>
              <a:ext cx="1509714" cy="144464"/>
              <a:chOff x="4357686" y="5643578"/>
              <a:chExt cx="1509714" cy="144464"/>
            </a:xfrm>
          </p:grpSpPr>
          <p:cxnSp>
            <p:nvCxnSpPr>
              <p:cNvPr id="17" name="Egyenes összekötő 16"/>
              <p:cNvCxnSpPr/>
              <p:nvPr/>
            </p:nvCxnSpPr>
            <p:spPr>
              <a:xfrm>
                <a:off x="4357686" y="5643578"/>
                <a:ext cx="150971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Egyenes összekötő 18"/>
              <p:cNvCxnSpPr/>
              <p:nvPr/>
            </p:nvCxnSpPr>
            <p:spPr>
              <a:xfrm>
                <a:off x="4429124" y="5786454"/>
                <a:ext cx="1438276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Ellipszis 19"/>
              <p:cNvSpPr/>
              <p:nvPr/>
            </p:nvSpPr>
            <p:spPr>
              <a:xfrm>
                <a:off x="47863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Ellipszis 20"/>
              <p:cNvSpPr/>
              <p:nvPr/>
            </p:nvSpPr>
            <p:spPr>
              <a:xfrm>
                <a:off x="49387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Ellipszis 21"/>
              <p:cNvSpPr/>
              <p:nvPr/>
            </p:nvSpPr>
            <p:spPr>
              <a:xfrm>
                <a:off x="50911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Ellipszis 22"/>
              <p:cNvSpPr/>
              <p:nvPr/>
            </p:nvSpPr>
            <p:spPr>
              <a:xfrm>
                <a:off x="52435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Ellipszis 23"/>
              <p:cNvSpPr/>
              <p:nvPr/>
            </p:nvSpPr>
            <p:spPr>
              <a:xfrm>
                <a:off x="53959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Ellipszis 24"/>
              <p:cNvSpPr/>
              <p:nvPr/>
            </p:nvSpPr>
            <p:spPr>
              <a:xfrm>
                <a:off x="55483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Ellipszis 25"/>
              <p:cNvSpPr/>
              <p:nvPr/>
            </p:nvSpPr>
            <p:spPr>
              <a:xfrm>
                <a:off x="57007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Ellipszis 26"/>
              <p:cNvSpPr/>
              <p:nvPr/>
            </p:nvSpPr>
            <p:spPr>
              <a:xfrm>
                <a:off x="4500562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Ellipszis 27"/>
              <p:cNvSpPr/>
              <p:nvPr/>
            </p:nvSpPr>
            <p:spPr>
              <a:xfrm>
                <a:off x="4652962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13" name="Csoportba foglalás 58"/>
          <p:cNvGrpSpPr/>
          <p:nvPr/>
        </p:nvGrpSpPr>
        <p:grpSpPr>
          <a:xfrm>
            <a:off x="7277128" y="2714620"/>
            <a:ext cx="1509714" cy="3168650"/>
            <a:chOff x="7277128" y="2714620"/>
            <a:chExt cx="1509714" cy="3168650"/>
          </a:xfrm>
        </p:grpSpPr>
        <p:grpSp>
          <p:nvGrpSpPr>
            <p:cNvPr id="16" name="Group 5"/>
            <p:cNvGrpSpPr>
              <a:grpSpLocks/>
            </p:cNvGrpSpPr>
            <p:nvPr/>
          </p:nvGrpSpPr>
          <p:grpSpPr bwMode="auto">
            <a:xfrm>
              <a:off x="7332689" y="2714620"/>
              <a:ext cx="1025525" cy="3168650"/>
              <a:chOff x="2018" y="1706"/>
              <a:chExt cx="646" cy="1996"/>
            </a:xfrm>
          </p:grpSpPr>
          <p:pic>
            <p:nvPicPr>
              <p:cNvPr id="14" name="Picture 6" descr="Export Wizard-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018" y="1706"/>
                <a:ext cx="646" cy="1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Oval 7"/>
              <p:cNvSpPr>
                <a:spLocks noChangeArrowheads="1"/>
              </p:cNvSpPr>
              <p:nvPr/>
            </p:nvSpPr>
            <p:spPr bwMode="auto">
              <a:xfrm>
                <a:off x="2290" y="2432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hu-HU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18" name="Csoportba foglalás 31"/>
            <p:cNvGrpSpPr/>
            <p:nvPr/>
          </p:nvGrpSpPr>
          <p:grpSpPr>
            <a:xfrm>
              <a:off x="7277128" y="5643578"/>
              <a:ext cx="1509714" cy="144464"/>
              <a:chOff x="4357686" y="5643578"/>
              <a:chExt cx="1509714" cy="144464"/>
            </a:xfrm>
          </p:grpSpPr>
          <p:cxnSp>
            <p:nvCxnSpPr>
              <p:cNvPr id="33" name="Egyenes összekötő 32"/>
              <p:cNvCxnSpPr/>
              <p:nvPr/>
            </p:nvCxnSpPr>
            <p:spPr>
              <a:xfrm>
                <a:off x="4357686" y="5643578"/>
                <a:ext cx="150971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Egyenes összekötő 33"/>
              <p:cNvCxnSpPr/>
              <p:nvPr/>
            </p:nvCxnSpPr>
            <p:spPr>
              <a:xfrm>
                <a:off x="4429124" y="5786454"/>
                <a:ext cx="1438276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Ellipszis 34"/>
              <p:cNvSpPr/>
              <p:nvPr/>
            </p:nvSpPr>
            <p:spPr>
              <a:xfrm>
                <a:off x="47863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Ellipszis 35"/>
              <p:cNvSpPr/>
              <p:nvPr/>
            </p:nvSpPr>
            <p:spPr>
              <a:xfrm>
                <a:off x="49387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Ellipszis 36"/>
              <p:cNvSpPr/>
              <p:nvPr/>
            </p:nvSpPr>
            <p:spPr>
              <a:xfrm>
                <a:off x="50911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Ellipszis 37"/>
              <p:cNvSpPr/>
              <p:nvPr/>
            </p:nvSpPr>
            <p:spPr>
              <a:xfrm>
                <a:off x="52435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Ellipszis 38"/>
              <p:cNvSpPr/>
              <p:nvPr/>
            </p:nvSpPr>
            <p:spPr>
              <a:xfrm>
                <a:off x="53959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Ellipszis 39"/>
              <p:cNvSpPr/>
              <p:nvPr/>
            </p:nvSpPr>
            <p:spPr>
              <a:xfrm>
                <a:off x="55483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Ellipszis 40"/>
              <p:cNvSpPr/>
              <p:nvPr/>
            </p:nvSpPr>
            <p:spPr>
              <a:xfrm>
                <a:off x="5700714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Ellipszis 41"/>
              <p:cNvSpPr/>
              <p:nvPr/>
            </p:nvSpPr>
            <p:spPr>
              <a:xfrm>
                <a:off x="4500562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3" name="Ellipszis 42"/>
              <p:cNvSpPr/>
              <p:nvPr/>
            </p:nvSpPr>
            <p:spPr>
              <a:xfrm>
                <a:off x="4652962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9" name="Csoportba foglalás 57"/>
          <p:cNvGrpSpPr/>
          <p:nvPr/>
        </p:nvGrpSpPr>
        <p:grpSpPr>
          <a:xfrm>
            <a:off x="5705492" y="1989138"/>
            <a:ext cx="1552555" cy="3798904"/>
            <a:chOff x="5705492" y="1989138"/>
            <a:chExt cx="1552555" cy="3798904"/>
          </a:xfrm>
        </p:grpSpPr>
        <p:grpSp>
          <p:nvGrpSpPr>
            <p:cNvPr id="30" name="Group 8"/>
            <p:cNvGrpSpPr>
              <a:grpSpLocks/>
            </p:cNvGrpSpPr>
            <p:nvPr/>
          </p:nvGrpSpPr>
          <p:grpSpPr bwMode="auto">
            <a:xfrm>
              <a:off x="6232522" y="1989138"/>
              <a:ext cx="1025525" cy="3168650"/>
              <a:chOff x="3243" y="1343"/>
              <a:chExt cx="646" cy="1996"/>
            </a:xfrm>
          </p:grpSpPr>
          <p:pic>
            <p:nvPicPr>
              <p:cNvPr id="11" name="Picture 9" descr="Export Wizard-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243" y="1343"/>
                <a:ext cx="646" cy="19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Oval 10"/>
              <p:cNvSpPr>
                <a:spLocks noChangeArrowheads="1"/>
              </p:cNvSpPr>
              <p:nvPr/>
            </p:nvSpPr>
            <p:spPr bwMode="auto">
              <a:xfrm>
                <a:off x="3515" y="2069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hu-HU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grpSp>
          <p:nvGrpSpPr>
            <p:cNvPr id="31" name="Csoportba foglalás 55"/>
            <p:cNvGrpSpPr/>
            <p:nvPr/>
          </p:nvGrpSpPr>
          <p:grpSpPr>
            <a:xfrm>
              <a:off x="5705492" y="5572140"/>
              <a:ext cx="1509714" cy="215902"/>
              <a:chOff x="5705492" y="5572140"/>
              <a:chExt cx="1509714" cy="215902"/>
            </a:xfrm>
          </p:grpSpPr>
          <p:cxnSp>
            <p:nvCxnSpPr>
              <p:cNvPr id="45" name="Egyenes összekötő 44"/>
              <p:cNvCxnSpPr/>
              <p:nvPr/>
            </p:nvCxnSpPr>
            <p:spPr>
              <a:xfrm>
                <a:off x="5705492" y="5572140"/>
                <a:ext cx="1509714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Egyenes összekötő 45"/>
              <p:cNvCxnSpPr/>
              <p:nvPr/>
            </p:nvCxnSpPr>
            <p:spPr>
              <a:xfrm>
                <a:off x="5776930" y="5786454"/>
                <a:ext cx="1438276" cy="158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Ellipszis 46"/>
              <p:cNvSpPr/>
              <p:nvPr/>
            </p:nvSpPr>
            <p:spPr>
              <a:xfrm>
                <a:off x="6134120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Ellipszis 47"/>
              <p:cNvSpPr/>
              <p:nvPr/>
            </p:nvSpPr>
            <p:spPr>
              <a:xfrm>
                <a:off x="6286520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Ellipszis 48"/>
              <p:cNvSpPr/>
              <p:nvPr/>
            </p:nvSpPr>
            <p:spPr>
              <a:xfrm>
                <a:off x="6438920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Ellipszis 49"/>
              <p:cNvSpPr/>
              <p:nvPr/>
            </p:nvSpPr>
            <p:spPr>
              <a:xfrm>
                <a:off x="6591320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Ellipszis 50"/>
              <p:cNvSpPr/>
              <p:nvPr/>
            </p:nvSpPr>
            <p:spPr>
              <a:xfrm>
                <a:off x="6743720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Ellipszis 51"/>
              <p:cNvSpPr/>
              <p:nvPr/>
            </p:nvSpPr>
            <p:spPr>
              <a:xfrm>
                <a:off x="6896120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Ellipszis 52"/>
              <p:cNvSpPr/>
              <p:nvPr/>
            </p:nvSpPr>
            <p:spPr>
              <a:xfrm>
                <a:off x="7048520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Ellipszis 53"/>
              <p:cNvSpPr/>
              <p:nvPr/>
            </p:nvSpPr>
            <p:spPr>
              <a:xfrm>
                <a:off x="5848368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Ellipszis 54"/>
              <p:cNvSpPr/>
              <p:nvPr/>
            </p:nvSpPr>
            <p:spPr>
              <a:xfrm>
                <a:off x="6000768" y="5643578"/>
                <a:ext cx="71438" cy="14287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graphicFrame>
        <p:nvGraphicFramePr>
          <p:cNvPr id="24629" name="Object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7647898"/>
              </p:ext>
            </p:extLst>
          </p:nvPr>
        </p:nvGraphicFramePr>
        <p:xfrm>
          <a:off x="827584" y="4160838"/>
          <a:ext cx="1349375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5" name="Egyenlet" r:id="rId5" imgW="660113" imgH="406224" progId="Equation.3">
                  <p:embed/>
                </p:oleObj>
              </mc:Choice>
              <mc:Fallback>
                <p:oleObj name="Egyenlet" r:id="rId5" imgW="660113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4160838"/>
                        <a:ext cx="1349375" cy="841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31" name="Object 55"/>
          <p:cNvGraphicFramePr>
            <a:graphicFrameLocks noChangeAspect="1"/>
          </p:cNvGraphicFramePr>
          <p:nvPr/>
        </p:nvGraphicFramePr>
        <p:xfrm>
          <a:off x="2483768" y="4005064"/>
          <a:ext cx="1189037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6" name="Equation" r:id="rId7" imgW="533160" imgH="457200" progId="Equation.3">
                  <p:embed/>
                </p:oleObj>
              </mc:Choice>
              <mc:Fallback>
                <p:oleObj name="Equation" r:id="rId7" imgW="53316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3768" y="4005064"/>
                        <a:ext cx="1189037" cy="1017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Szövegdoboz 60"/>
          <p:cNvSpPr txBox="1"/>
          <p:nvPr/>
        </p:nvSpPr>
        <p:spPr>
          <a:xfrm>
            <a:off x="7119958" y="976084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solidFill>
                  <a:prstClr val="black"/>
                </a:solidFill>
                <a:latin typeface="Calibri"/>
                <a:cs typeface="+mn-cs"/>
              </a:rPr>
              <a:t>Példa: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solidFill>
                  <a:prstClr val="black"/>
                </a:solidFill>
                <a:latin typeface="Calibri"/>
                <a:cs typeface="+mn-cs"/>
              </a:rPr>
              <a:t>t=0,5 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solidFill>
                  <a:prstClr val="black"/>
                </a:solidFill>
                <a:latin typeface="Calibri"/>
                <a:cs typeface="+mn-cs"/>
              </a:rPr>
              <a:t>S= </a:t>
            </a:r>
            <a:r>
              <a:rPr lang="en-US" dirty="0" smtClean="0">
                <a:solidFill>
                  <a:prstClr val="black"/>
                </a:solidFill>
                <a:latin typeface="Calibri"/>
                <a:cs typeface="+mn-cs"/>
              </a:rPr>
              <a:t>0,3125</a:t>
            </a:r>
            <a:r>
              <a:rPr lang="hu-HU" dirty="0" smtClean="0">
                <a:solidFill>
                  <a:prstClr val="black"/>
                </a:solidFill>
                <a:latin typeface="Calibri"/>
                <a:cs typeface="+mn-cs"/>
              </a:rPr>
              <a:t> m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38916" name="Object 4"/>
          <p:cNvGraphicFramePr>
            <a:graphicFrameLocks noChangeAspect="1"/>
          </p:cNvGraphicFramePr>
          <p:nvPr/>
        </p:nvGraphicFramePr>
        <p:xfrm>
          <a:off x="1038225" y="5241925"/>
          <a:ext cx="2601913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7" name="Equation" r:id="rId9" imgW="1295280" imgH="596880" progId="Equation.3">
                  <p:embed/>
                </p:oleObj>
              </mc:Choice>
              <mc:Fallback>
                <p:oleObj name="Equation" r:id="rId9" imgW="1295280" imgH="596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8225" y="5241925"/>
                        <a:ext cx="2601913" cy="1198563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2" y="989578"/>
            <a:ext cx="3398514" cy="2718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Szövegdoboz 31"/>
          <p:cNvSpPr txBox="1"/>
          <p:nvPr/>
        </p:nvSpPr>
        <p:spPr>
          <a:xfrm>
            <a:off x="3929058" y="5914146"/>
            <a:ext cx="5214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Ugrási magasság kiszámítása a levegőben tartózkodás időtartama alapján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79157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zövegdoboz 1"/>
          <p:cNvSpPr txBox="1">
            <a:spLocks noChangeArrowheads="1"/>
          </p:cNvSpPr>
          <p:nvPr/>
        </p:nvSpPr>
        <p:spPr bwMode="auto">
          <a:xfrm>
            <a:off x="539750" y="1052513"/>
            <a:ext cx="4752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Példa: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t</a:t>
            </a:r>
            <a:r>
              <a:rPr lang="hu-HU" altLang="hu-HU" sz="2400" baseline="-25000"/>
              <a:t>lev</a:t>
            </a:r>
            <a:r>
              <a:rPr lang="hu-HU" altLang="hu-HU" sz="2400"/>
              <a:t>=0.8s, Sy=?, v</a:t>
            </a:r>
            <a:r>
              <a:rPr lang="hu-HU" altLang="hu-HU" sz="2400" baseline="-25000"/>
              <a:t>talajelhagyás</a:t>
            </a:r>
            <a:r>
              <a:rPr lang="hu-HU" altLang="hu-HU" sz="2400"/>
              <a:t>=v</a:t>
            </a:r>
            <a:r>
              <a:rPr lang="hu-HU" altLang="hu-HU" sz="2400" baseline="-25000"/>
              <a:t>0</a:t>
            </a:r>
            <a:r>
              <a:rPr lang="hu-HU" altLang="hu-HU" sz="2400"/>
              <a:t>?</a:t>
            </a:r>
            <a:endParaRPr lang="en-US" altLang="hu-HU" sz="2400"/>
          </a:p>
        </p:txBody>
      </p:sp>
      <p:sp>
        <p:nvSpPr>
          <p:cNvPr id="3" name="Szövegdoboz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12886" y="2640259"/>
            <a:ext cx="1901354" cy="843051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  <a:ln w="28575"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" name="Szövegdoboz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36587" y="3612976"/>
            <a:ext cx="2362955" cy="833433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Szövegdoboz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64527" y="2653701"/>
            <a:ext cx="1671163" cy="757067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" name="Szövegdoboz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49661" y="3630673"/>
            <a:ext cx="2236638" cy="783804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7" name="Szövegdoboz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12886" y="4656483"/>
            <a:ext cx="1788567" cy="490840"/>
          </a:xfrm>
          <a:prstGeom prst="rect">
            <a:avLst/>
          </a:prstGeom>
          <a:blipFill rotWithShape="1">
            <a:blip r:embed="rId6"/>
            <a:stretch>
              <a:fillRect b="-6250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8" name="Szövegdoboz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649661" y="4546645"/>
            <a:ext cx="1863011" cy="725007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268538" y="547687"/>
            <a:ext cx="532765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dirty="0">
                <a:latin typeface="+mj-lt"/>
                <a:cs typeface="Times New Roman" pitchFamily="18" charset="0"/>
              </a:rPr>
              <a:t>Pontszerű test mozgása</a:t>
            </a:r>
            <a:endParaRPr lang="en-US" altLang="hu-HU" dirty="0">
              <a:latin typeface="+mj-lt"/>
              <a:cs typeface="Times New Roman" pitchFamily="18" charset="0"/>
            </a:endParaRPr>
          </a:p>
        </p:txBody>
      </p:sp>
      <p:sp>
        <p:nvSpPr>
          <p:cNvPr id="4099" name="Oval 3"/>
          <p:cNvSpPr>
            <a:spLocks noChangeArrowheads="1"/>
          </p:cNvSpPr>
          <p:nvPr/>
        </p:nvSpPr>
        <p:spPr bwMode="auto">
          <a:xfrm>
            <a:off x="1692275" y="2997200"/>
            <a:ext cx="215900" cy="215900"/>
          </a:xfrm>
          <a:prstGeom prst="ellipse">
            <a:avLst/>
          </a:prstGeom>
          <a:solidFill>
            <a:srgbClr val="FC43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0" name="Oval 4"/>
          <p:cNvSpPr>
            <a:spLocks noChangeArrowheads="1"/>
          </p:cNvSpPr>
          <p:nvPr/>
        </p:nvSpPr>
        <p:spPr bwMode="auto">
          <a:xfrm>
            <a:off x="4067175" y="3141663"/>
            <a:ext cx="288925" cy="2873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1" name="Line 5"/>
          <p:cNvSpPr>
            <a:spLocks noChangeShapeType="1"/>
          </p:cNvSpPr>
          <p:nvPr/>
        </p:nvSpPr>
        <p:spPr bwMode="auto">
          <a:xfrm>
            <a:off x="1835150" y="3068638"/>
            <a:ext cx="57610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02" name="Freeform 6"/>
          <p:cNvSpPr>
            <a:spLocks/>
          </p:cNvSpPr>
          <p:nvPr/>
        </p:nvSpPr>
        <p:spPr bwMode="auto">
          <a:xfrm>
            <a:off x="1908175" y="2600325"/>
            <a:ext cx="5688013" cy="2100263"/>
          </a:xfrm>
          <a:custGeom>
            <a:avLst/>
            <a:gdLst>
              <a:gd name="T0" fmla="*/ 0 w 3583"/>
              <a:gd name="T1" fmla="*/ 2147483647 h 1323"/>
              <a:gd name="T2" fmla="*/ 2147483647 w 3583"/>
              <a:gd name="T3" fmla="*/ 2147483647 h 1323"/>
              <a:gd name="T4" fmla="*/ 2147483647 w 3583"/>
              <a:gd name="T5" fmla="*/ 2147483647 h 1323"/>
              <a:gd name="T6" fmla="*/ 2147483647 w 3583"/>
              <a:gd name="T7" fmla="*/ 2147483647 h 1323"/>
              <a:gd name="T8" fmla="*/ 2147483647 w 3583"/>
              <a:gd name="T9" fmla="*/ 2147483647 h 1323"/>
              <a:gd name="T10" fmla="*/ 2147483647 w 3583"/>
              <a:gd name="T11" fmla="*/ 2147483647 h 1323"/>
              <a:gd name="T12" fmla="*/ 2147483647 w 3583"/>
              <a:gd name="T13" fmla="*/ 2147483647 h 1323"/>
              <a:gd name="T14" fmla="*/ 2147483647 w 3583"/>
              <a:gd name="T15" fmla="*/ 2147483647 h 1323"/>
              <a:gd name="T16" fmla="*/ 2147483647 w 3583"/>
              <a:gd name="T17" fmla="*/ 2147483647 h 1323"/>
              <a:gd name="T18" fmla="*/ 2147483647 w 3583"/>
              <a:gd name="T19" fmla="*/ 2147483647 h 1323"/>
              <a:gd name="T20" fmla="*/ 2147483647 w 3583"/>
              <a:gd name="T21" fmla="*/ 2147483647 h 1323"/>
              <a:gd name="T22" fmla="*/ 2147483647 w 3583"/>
              <a:gd name="T23" fmla="*/ 2147483647 h 1323"/>
              <a:gd name="T24" fmla="*/ 2147483647 w 3583"/>
              <a:gd name="T25" fmla="*/ 2147483647 h 1323"/>
              <a:gd name="T26" fmla="*/ 2147483647 w 3583"/>
              <a:gd name="T27" fmla="*/ 2147483647 h 1323"/>
              <a:gd name="T28" fmla="*/ 2147483647 w 3583"/>
              <a:gd name="T29" fmla="*/ 2147483647 h 1323"/>
              <a:gd name="T30" fmla="*/ 2147483647 w 3583"/>
              <a:gd name="T31" fmla="*/ 2147483647 h 1323"/>
              <a:gd name="T32" fmla="*/ 2147483647 w 3583"/>
              <a:gd name="T33" fmla="*/ 2147483647 h 1323"/>
              <a:gd name="T34" fmla="*/ 2147483647 w 3583"/>
              <a:gd name="T35" fmla="*/ 2147483647 h 1323"/>
              <a:gd name="T36" fmla="*/ 2147483647 w 3583"/>
              <a:gd name="T37" fmla="*/ 2147483647 h 1323"/>
              <a:gd name="T38" fmla="*/ 2147483647 w 3583"/>
              <a:gd name="T39" fmla="*/ 2147483647 h 1323"/>
              <a:gd name="T40" fmla="*/ 2147483647 w 3583"/>
              <a:gd name="T41" fmla="*/ 2147483647 h 1323"/>
              <a:gd name="T42" fmla="*/ 2147483647 w 3583"/>
              <a:gd name="T43" fmla="*/ 2147483647 h 1323"/>
              <a:gd name="T44" fmla="*/ 2147483647 w 3583"/>
              <a:gd name="T45" fmla="*/ 2147483647 h 1323"/>
              <a:gd name="T46" fmla="*/ 2147483647 w 3583"/>
              <a:gd name="T47" fmla="*/ 2147483647 h 1323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3583"/>
              <a:gd name="T73" fmla="*/ 0 h 1323"/>
              <a:gd name="T74" fmla="*/ 3583 w 3583"/>
              <a:gd name="T75" fmla="*/ 1323 h 1323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3583" h="1323">
                <a:moveTo>
                  <a:pt x="0" y="295"/>
                </a:moveTo>
                <a:cubicBezTo>
                  <a:pt x="26" y="276"/>
                  <a:pt x="52" y="257"/>
                  <a:pt x="90" y="295"/>
                </a:cubicBezTo>
                <a:cubicBezTo>
                  <a:pt x="128" y="333"/>
                  <a:pt x="174" y="447"/>
                  <a:pt x="227" y="522"/>
                </a:cubicBezTo>
                <a:cubicBezTo>
                  <a:pt x="280" y="597"/>
                  <a:pt x="340" y="719"/>
                  <a:pt x="408" y="749"/>
                </a:cubicBezTo>
                <a:cubicBezTo>
                  <a:pt x="476" y="779"/>
                  <a:pt x="582" y="726"/>
                  <a:pt x="635" y="703"/>
                </a:cubicBezTo>
                <a:cubicBezTo>
                  <a:pt x="688" y="680"/>
                  <a:pt x="672" y="628"/>
                  <a:pt x="725" y="613"/>
                </a:cubicBezTo>
                <a:cubicBezTo>
                  <a:pt x="778" y="598"/>
                  <a:pt x="861" y="530"/>
                  <a:pt x="952" y="613"/>
                </a:cubicBezTo>
                <a:cubicBezTo>
                  <a:pt x="1043" y="696"/>
                  <a:pt x="1179" y="999"/>
                  <a:pt x="1270" y="1112"/>
                </a:cubicBezTo>
                <a:cubicBezTo>
                  <a:pt x="1361" y="1225"/>
                  <a:pt x="1422" y="1263"/>
                  <a:pt x="1497" y="1293"/>
                </a:cubicBezTo>
                <a:cubicBezTo>
                  <a:pt x="1572" y="1323"/>
                  <a:pt x="1632" y="1316"/>
                  <a:pt x="1723" y="1293"/>
                </a:cubicBezTo>
                <a:cubicBezTo>
                  <a:pt x="1814" y="1270"/>
                  <a:pt x="1950" y="1195"/>
                  <a:pt x="2041" y="1157"/>
                </a:cubicBezTo>
                <a:cubicBezTo>
                  <a:pt x="2132" y="1119"/>
                  <a:pt x="2215" y="1104"/>
                  <a:pt x="2268" y="1066"/>
                </a:cubicBezTo>
                <a:cubicBezTo>
                  <a:pt x="2321" y="1028"/>
                  <a:pt x="2351" y="975"/>
                  <a:pt x="2358" y="930"/>
                </a:cubicBezTo>
                <a:cubicBezTo>
                  <a:pt x="2365" y="885"/>
                  <a:pt x="2343" y="877"/>
                  <a:pt x="2313" y="794"/>
                </a:cubicBezTo>
                <a:cubicBezTo>
                  <a:pt x="2283" y="711"/>
                  <a:pt x="2215" y="529"/>
                  <a:pt x="2177" y="431"/>
                </a:cubicBezTo>
                <a:cubicBezTo>
                  <a:pt x="2139" y="333"/>
                  <a:pt x="2094" y="264"/>
                  <a:pt x="2086" y="204"/>
                </a:cubicBezTo>
                <a:cubicBezTo>
                  <a:pt x="2078" y="144"/>
                  <a:pt x="2064" y="98"/>
                  <a:pt x="2132" y="68"/>
                </a:cubicBezTo>
                <a:cubicBezTo>
                  <a:pt x="2200" y="38"/>
                  <a:pt x="2396" y="30"/>
                  <a:pt x="2494" y="23"/>
                </a:cubicBezTo>
                <a:cubicBezTo>
                  <a:pt x="2592" y="16"/>
                  <a:pt x="2645" y="0"/>
                  <a:pt x="2721" y="23"/>
                </a:cubicBezTo>
                <a:cubicBezTo>
                  <a:pt x="2797" y="46"/>
                  <a:pt x="2888" y="114"/>
                  <a:pt x="2948" y="159"/>
                </a:cubicBezTo>
                <a:cubicBezTo>
                  <a:pt x="3008" y="204"/>
                  <a:pt x="3031" y="257"/>
                  <a:pt x="3084" y="295"/>
                </a:cubicBezTo>
                <a:cubicBezTo>
                  <a:pt x="3137" y="333"/>
                  <a:pt x="3213" y="371"/>
                  <a:pt x="3266" y="386"/>
                </a:cubicBezTo>
                <a:cubicBezTo>
                  <a:pt x="3319" y="401"/>
                  <a:pt x="3349" y="393"/>
                  <a:pt x="3402" y="386"/>
                </a:cubicBezTo>
                <a:cubicBezTo>
                  <a:pt x="3455" y="379"/>
                  <a:pt x="3553" y="348"/>
                  <a:pt x="3583" y="34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103" name="Oval 7"/>
          <p:cNvSpPr>
            <a:spLocks noChangeArrowheads="1"/>
          </p:cNvSpPr>
          <p:nvPr/>
        </p:nvSpPr>
        <p:spPr bwMode="auto">
          <a:xfrm>
            <a:off x="3059113" y="3284538"/>
            <a:ext cx="2305050" cy="2305050"/>
          </a:xfrm>
          <a:prstGeom prst="ellipse">
            <a:avLst/>
          </a:prstGeom>
          <a:noFill/>
          <a:ln w="9525">
            <a:solidFill>
              <a:srgbClr val="FC43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104" name="Text Box 8"/>
          <p:cNvSpPr txBox="1">
            <a:spLocks noChangeArrowheads="1"/>
          </p:cNvSpPr>
          <p:nvPr/>
        </p:nvSpPr>
        <p:spPr bwMode="auto">
          <a:xfrm>
            <a:off x="684213" y="1557338"/>
            <a:ext cx="230346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dirty="0"/>
              <a:t>Egyenes vonalú</a:t>
            </a:r>
            <a:endParaRPr lang="en-US" altLang="hu-HU" sz="2400" dirty="0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755650" y="4070350"/>
            <a:ext cx="20875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/>
              <a:t>Körmozgás</a:t>
            </a:r>
            <a:endParaRPr lang="en-US" altLang="hu-HU" sz="2400"/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790575" y="5876925"/>
            <a:ext cx="5942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/>
              <a:t>Görbevonalú = egyenesvonalú+körmozgás</a:t>
            </a:r>
            <a:endParaRPr lang="en-US" altLang="hu-HU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6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85185E-6 L 0.64375 -1.85185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1" dur="8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2" dur="8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80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48" presetID="1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67  0.125 0.16667  C 0.125 0.25867  0.069 0.33333  0.0 0.33333  C -0.069 0.33333  -0.125 0.25867  -0.125 0.16667  C -0.125 0.07467  -0.069 0.0  0.0 0.0  Z" pathEditMode="relative" rAng="0" ptsTypes="">
                                      <p:cBhvr>
                                        <p:cTn id="4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4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88529E-6 C 0.01041 -0.00602 0.02083 -0.0118 0.03559 0.00647 C 0.05035 0.02474 0.06753 0.09967 0.08871 0.10962 C 0.10989 0.11956 0.13351 0.04764 0.16285 0.0666 C 0.19219 0.08557 0.22882 0.20328 0.26458 0.22363 C 0.30035 0.24398 0.35156 0.20513 0.37743 0.1894 C 0.4033 0.17368 0.42031 0.16766 0.41944 0.12904 C 0.4184 0.09019 0.35972 -0.01157 0.37239 -0.04302 C 0.38524 -0.07447 0.46302 -0.06869 0.49496 -0.06013 C 0.52708 -0.05158 0.54114 -0.0037 0.56458 0.00855 C 0.58802 0.02081 0.62378 0.01225 0.63559 0.01295 " pathEditMode="relative" rAng="0" ptsTypes="aaaaaaaaaaA">
                                      <p:cBhvr>
                                        <p:cTn id="60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1" y="84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7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8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nimBg="1"/>
      <p:bldP spid="4099" grpId="1" animBg="1"/>
      <p:bldP spid="4099" grpId="2" animBg="1"/>
      <p:bldP spid="4099" grpId="3" animBg="1"/>
      <p:bldP spid="4100" grpId="0" animBg="1"/>
      <p:bldP spid="4100" grpId="1" animBg="1"/>
      <p:bldP spid="4101" grpId="0" animBg="1"/>
      <p:bldP spid="4102" grpId="0" animBg="1"/>
      <p:bldP spid="4103" grpId="0" animBg="1"/>
      <p:bldP spid="4104" grpId="0"/>
      <p:bldP spid="4105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492375"/>
            <a:ext cx="3136900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2492375"/>
            <a:ext cx="3300412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92375"/>
            <a:ext cx="3403600" cy="300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7" name="Szövegdoboz 1"/>
          <p:cNvSpPr txBox="1">
            <a:spLocks noChangeArrowheads="1"/>
          </p:cNvSpPr>
          <p:nvPr/>
        </p:nvSpPr>
        <p:spPr bwMode="auto">
          <a:xfrm>
            <a:off x="1760229" y="735013"/>
            <a:ext cx="5775941" cy="52322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/>
              <a:t>Függőlegesen </a:t>
            </a:r>
            <a:r>
              <a:rPr lang="hu-HU" altLang="hu-HU" sz="2800" dirty="0" smtClean="0"/>
              <a:t>felugrás </a:t>
            </a:r>
            <a:r>
              <a:rPr lang="hu-HU" altLang="hu-HU" sz="2800" dirty="0" err="1" smtClean="0"/>
              <a:t>t</a:t>
            </a:r>
            <a:r>
              <a:rPr lang="hu-HU" altLang="hu-HU" sz="2400" dirty="0" err="1" smtClean="0"/>
              <a:t>lev</a:t>
            </a:r>
            <a:r>
              <a:rPr lang="hu-HU" altLang="hu-HU" sz="2800" dirty="0" smtClean="0"/>
              <a:t>=0,8sec</a:t>
            </a:r>
            <a:endParaRPr lang="en-US" altLang="hu-HU" sz="2800" dirty="0"/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706254" y="2781300"/>
            <a:ext cx="825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0,78m</a:t>
            </a:r>
            <a:endParaRPr lang="en-US" altLang="hu-HU" sz="1800" dirty="0"/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1403350" y="4929188"/>
            <a:ext cx="620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0,4s</a:t>
            </a:r>
            <a:endParaRPr lang="en-US" altLang="hu-HU" sz="1800" dirty="0"/>
          </a:p>
        </p:txBody>
      </p: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4410075" y="4908550"/>
            <a:ext cx="620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0,4s</a:t>
            </a:r>
            <a:endParaRPr lang="en-US" altLang="hu-HU" sz="1800" dirty="0"/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7308850" y="4941888"/>
            <a:ext cx="620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0,4s</a:t>
            </a:r>
            <a:endParaRPr lang="en-US" altLang="hu-HU" sz="1800" dirty="0"/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470150" y="4929188"/>
            <a:ext cx="620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0,8s</a:t>
            </a:r>
            <a:endParaRPr lang="en-US" altLang="hu-HU" sz="1800" dirty="0"/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5421313" y="4908550"/>
            <a:ext cx="620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0,8s</a:t>
            </a:r>
            <a:endParaRPr lang="en-US" altLang="hu-HU" sz="1800" dirty="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8221663" y="4908550"/>
            <a:ext cx="6206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0,8s</a:t>
            </a:r>
            <a:endParaRPr lang="en-US" altLang="hu-HU" sz="1800" dirty="0"/>
          </a:p>
        </p:txBody>
      </p: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2998788" y="2524125"/>
            <a:ext cx="8771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 smtClean="0"/>
              <a:t>3,9m/s</a:t>
            </a:r>
            <a:endParaRPr lang="en-US" altLang="hu-HU" sz="1800" dirty="0"/>
          </a:p>
        </p:txBody>
      </p:sp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2949575" y="4540250"/>
            <a:ext cx="954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dirty="0"/>
              <a:t>-</a:t>
            </a:r>
            <a:r>
              <a:rPr lang="hu-HU" altLang="hu-HU" sz="1800" dirty="0" smtClean="0"/>
              <a:t>3,9m/s</a:t>
            </a:r>
            <a:endParaRPr lang="en-US" altLang="hu-HU" sz="1800" dirty="0"/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062288" y="3597275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0m/s</a:t>
            </a:r>
            <a:endParaRPr lang="en-US" altLang="hu-HU" sz="1800"/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5595938" y="3444875"/>
            <a:ext cx="974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-10m/s</a:t>
            </a:r>
            <a:r>
              <a:rPr lang="hu-HU" altLang="hu-HU" sz="1800" baseline="30000"/>
              <a:t>2</a:t>
            </a:r>
            <a:endParaRPr lang="en-US" altLang="hu-HU" sz="1800" baseline="30000"/>
          </a:p>
        </p:txBody>
      </p:sp>
      <p:sp>
        <p:nvSpPr>
          <p:cNvPr id="14" name="Lefelé nyíl 13"/>
          <p:cNvSpPr/>
          <p:nvPr/>
        </p:nvSpPr>
        <p:spPr>
          <a:xfrm>
            <a:off x="1660525" y="2133600"/>
            <a:ext cx="247650" cy="647700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Lefelé nyíl 21"/>
          <p:cNvSpPr/>
          <p:nvPr/>
        </p:nvSpPr>
        <p:spPr>
          <a:xfrm>
            <a:off x="4660900" y="2894013"/>
            <a:ext cx="247650" cy="647700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Lefelé nyíl 22"/>
          <p:cNvSpPr/>
          <p:nvPr/>
        </p:nvSpPr>
        <p:spPr>
          <a:xfrm>
            <a:off x="7435850" y="2982913"/>
            <a:ext cx="247650" cy="649287"/>
          </a:xfrm>
          <a:prstGeom prst="downArrow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Szövegdoboz 15"/>
          <p:cNvSpPr txBox="1">
            <a:spLocks noChangeArrowheads="1"/>
          </p:cNvSpPr>
          <p:nvPr/>
        </p:nvSpPr>
        <p:spPr bwMode="auto">
          <a:xfrm>
            <a:off x="1935163" y="2160588"/>
            <a:ext cx="725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y</a:t>
            </a:r>
            <a:r>
              <a:rPr lang="hu-HU" altLang="hu-HU" sz="2400" baseline="-25000"/>
              <a:t>max</a:t>
            </a:r>
            <a:endParaRPr lang="en-US" altLang="hu-HU" sz="2400" baseline="-25000"/>
          </a:p>
        </p:txBody>
      </p:sp>
      <p:sp>
        <p:nvSpPr>
          <p:cNvPr id="17" name="Szövegdoboz 16"/>
          <p:cNvSpPr txBox="1">
            <a:spLocks noChangeArrowheads="1"/>
          </p:cNvSpPr>
          <p:nvPr/>
        </p:nvSpPr>
        <p:spPr bwMode="auto">
          <a:xfrm>
            <a:off x="1562100" y="5537200"/>
            <a:ext cx="5254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s-t</a:t>
            </a:r>
            <a:endParaRPr lang="en-US" altLang="hu-HU" sz="2400"/>
          </a:p>
        </p:txBody>
      </p:sp>
      <p:sp>
        <p:nvSpPr>
          <p:cNvPr id="18" name="Szövegdoboz 17"/>
          <p:cNvSpPr txBox="1">
            <a:spLocks noChangeArrowheads="1"/>
          </p:cNvSpPr>
          <p:nvPr/>
        </p:nvSpPr>
        <p:spPr bwMode="auto">
          <a:xfrm>
            <a:off x="4521200" y="5537200"/>
            <a:ext cx="527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v-t</a:t>
            </a:r>
            <a:endParaRPr lang="en-US" altLang="hu-HU" sz="2400"/>
          </a:p>
        </p:txBody>
      </p:sp>
      <p:sp>
        <p:nvSpPr>
          <p:cNvPr id="21" name="Szövegdoboz 20"/>
          <p:cNvSpPr txBox="1">
            <a:spLocks noChangeArrowheads="1"/>
          </p:cNvSpPr>
          <p:nvPr/>
        </p:nvSpPr>
        <p:spPr bwMode="auto">
          <a:xfrm>
            <a:off x="7497763" y="5537200"/>
            <a:ext cx="544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a-t</a:t>
            </a:r>
            <a:endParaRPr lang="en-US" altLang="hu-HU" sz="2400"/>
          </a:p>
        </p:txBody>
      </p:sp>
      <p:sp>
        <p:nvSpPr>
          <p:cNvPr id="24" name="Szövegdoboz 23"/>
          <p:cNvSpPr txBox="1">
            <a:spLocks noChangeArrowheads="1"/>
          </p:cNvSpPr>
          <p:nvPr/>
        </p:nvSpPr>
        <p:spPr bwMode="auto">
          <a:xfrm>
            <a:off x="207963" y="5942013"/>
            <a:ext cx="8763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A grafikonok ismeretében a pontrendszer minden kinematikai adata bármely időpillanatban meghatározható</a:t>
            </a:r>
            <a:endParaRPr lang="en-US" altLang="hu-HU" sz="2400"/>
          </a:p>
        </p:txBody>
      </p:sp>
    </p:spTree>
    <p:extLst>
      <p:ext uri="{BB962C8B-B14F-4D97-AF65-F5344CB8AC3E}">
        <p14:creationId xmlns:p14="http://schemas.microsoft.com/office/powerpoint/2010/main" val="180302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5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5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5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0" grpId="0"/>
      <p:bldP spid="5" grpId="0"/>
      <p:bldP spid="12" grpId="0"/>
      <p:bldP spid="13" grpId="0"/>
      <p:bldP spid="6" grpId="0"/>
      <p:bldP spid="15" grpId="0"/>
      <p:bldP spid="7" grpId="0"/>
      <p:bldP spid="8" grpId="0"/>
      <p:bldP spid="14" grpId="0" animBg="1"/>
      <p:bldP spid="22" grpId="0" animBg="1"/>
      <p:bldP spid="23" grpId="0" animBg="1"/>
      <p:bldP spid="16" grpId="0"/>
      <p:bldP spid="17" grpId="0"/>
      <p:bldP spid="18" grpId="0"/>
      <p:bldP spid="21" grpId="0"/>
      <p:bldP spid="2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mj2p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598472" y="1357298"/>
            <a:ext cx="366077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428860" y="452746"/>
            <a:ext cx="428628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sz="2800" b="1" dirty="0" smtClean="0">
                <a:solidFill>
                  <a:prstClr val="black"/>
                </a:solidFill>
                <a:latin typeface="Calibri"/>
                <a:cs typeface="+mn-cs"/>
              </a:rPr>
              <a:t>5. Erőplatós módszer </a:t>
            </a:r>
            <a:endParaRPr lang="en-US" sz="2800" b="1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8533460"/>
              </p:ext>
            </p:extLst>
          </p:nvPr>
        </p:nvGraphicFramePr>
        <p:xfrm>
          <a:off x="4429140" y="1844824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Egyenes összekötő nyíllal 4"/>
          <p:cNvSpPr/>
          <p:nvPr/>
        </p:nvSpPr>
        <p:spPr>
          <a:xfrm>
            <a:off x="7092280" y="4581128"/>
            <a:ext cx="1643062" cy="1588"/>
          </a:xfrm>
          <a:prstGeom prst="straightConnector1">
            <a:avLst/>
          </a:prstGeom>
          <a:ln w="190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black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7740352" y="4688166"/>
            <a:ext cx="785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000" b="1" i="1" dirty="0" err="1" smtClean="0">
                <a:solidFill>
                  <a:prstClr val="black"/>
                </a:solidFill>
                <a:latin typeface="Calibri"/>
                <a:cs typeface="+mn-cs"/>
              </a:rPr>
              <a:t>t</a:t>
            </a:r>
            <a:r>
              <a:rPr lang="hu-HU" sz="2000" b="1" i="1" baseline="-25000" dirty="0" err="1" smtClean="0">
                <a:solidFill>
                  <a:prstClr val="black"/>
                </a:solidFill>
                <a:latin typeface="Calibri"/>
                <a:cs typeface="+mn-cs"/>
              </a:rPr>
              <a:t>lev</a:t>
            </a:r>
            <a:endParaRPr lang="en-US" sz="2000" b="1" i="1" baseline="-250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7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337756"/>
              </p:ext>
            </p:extLst>
          </p:nvPr>
        </p:nvGraphicFramePr>
        <p:xfrm>
          <a:off x="857224" y="4433651"/>
          <a:ext cx="1349375" cy="841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49" name="Egyenlet" r:id="rId7" imgW="660113" imgH="406224" progId="Equation.3">
                  <p:embed/>
                </p:oleObj>
              </mc:Choice>
              <mc:Fallback>
                <p:oleObj name="Egyenlet" r:id="rId7" imgW="660113" imgH="40622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24" y="4433651"/>
                        <a:ext cx="1349375" cy="841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um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485331"/>
              </p:ext>
            </p:extLst>
          </p:nvPr>
        </p:nvGraphicFramePr>
        <p:xfrm>
          <a:off x="2428860" y="4313263"/>
          <a:ext cx="1189037" cy="101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0" name="Equation" r:id="rId9" imgW="533169" imgH="457002" progId="Equation.3">
                  <p:embed/>
                </p:oleObj>
              </mc:Choice>
              <mc:Fallback>
                <p:oleObj name="Equation" r:id="rId9" imgW="533169" imgH="457002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8860" y="4313263"/>
                        <a:ext cx="1189037" cy="101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um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172962"/>
              </p:ext>
            </p:extLst>
          </p:nvPr>
        </p:nvGraphicFramePr>
        <p:xfrm>
          <a:off x="1127903" y="5429264"/>
          <a:ext cx="2601913" cy="1198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51" name="Equation" r:id="rId11" imgW="1295400" imgH="596900" progId="Equation.3">
                  <p:embed/>
                </p:oleObj>
              </mc:Choice>
              <mc:Fallback>
                <p:oleObj name="Equation" r:id="rId11" imgW="1295400" imgH="596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903" y="5429264"/>
                        <a:ext cx="2601913" cy="1198563"/>
                      </a:xfrm>
                      <a:prstGeom prst="rect">
                        <a:avLst/>
                      </a:prstGeom>
                      <a:solidFill>
                        <a:srgbClr val="00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zövegdoboz 9"/>
          <p:cNvSpPr txBox="1"/>
          <p:nvPr/>
        </p:nvSpPr>
        <p:spPr>
          <a:xfrm>
            <a:off x="5924476" y="1357297"/>
            <a:ext cx="2052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Erő-idő görbe</a:t>
            </a:r>
            <a:endParaRPr lang="hu-HU" sz="24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929058" y="5914146"/>
            <a:ext cx="5214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Ugrási magasság kiszámítása a levegőben tartózkodás időtartama alapján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2379503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3658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4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557135" y="1279891"/>
            <a:ext cx="69135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/>
              <a:t>Newton II. törvénye (impulzustétel) </a:t>
            </a:r>
            <a:endParaRPr lang="en-GB" altLang="hu-HU" sz="2800" b="1" dirty="0"/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4067944" y="2496916"/>
            <a:ext cx="3924918" cy="923330"/>
          </a:xfrm>
          <a:prstGeom prst="rect">
            <a:avLst/>
          </a:prstGeom>
          <a:solidFill>
            <a:srgbClr val="F05E3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5400" b="1" i="1" dirty="0" smtClean="0">
                <a:latin typeface="Times New Roman" pitchFamily="18" charset="0"/>
                <a:cs typeface="Times New Roman" pitchFamily="18" charset="0"/>
              </a:rPr>
              <a:t>∑F </a:t>
            </a:r>
            <a:r>
              <a:rPr lang="hu-HU" altLang="hu-HU" sz="5400" b="1" i="1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hu-HU" altLang="hu-HU" sz="5400" b="1" i="1" dirty="0" err="1"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hu-HU" altLang="hu-HU" sz="5400" b="1" i="1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hu-HU" altLang="hu-HU" sz="5400" b="1" i="1" dirty="0" err="1">
                <a:latin typeface="Times New Roman" pitchFamily="18" charset="0"/>
                <a:cs typeface="Times New Roman" pitchFamily="18" charset="0"/>
              </a:rPr>
              <a:t>dt</a:t>
            </a:r>
            <a:endParaRPr lang="en-GB" altLang="hu-HU" sz="5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39750" y="2670909"/>
            <a:ext cx="310356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600" b="1"/>
              <a:t>Impulzus (Mozgásmennyiség)</a:t>
            </a:r>
            <a:endParaRPr lang="en-GB" altLang="hu-HU" sz="1600" b="1"/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68313" y="3894871"/>
            <a:ext cx="316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>
                <a:solidFill>
                  <a:schemeClr val="bg1"/>
                </a:solidFill>
              </a:rPr>
              <a:t>Erőlökés (impulzus)</a:t>
            </a:r>
            <a:endParaRPr lang="en-GB" altLang="hu-HU" sz="2000" b="1">
              <a:solidFill>
                <a:schemeClr val="bg1"/>
              </a:solidFill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120650" y="1812557"/>
            <a:ext cx="891584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1800" dirty="0"/>
              <a:t>Minden tömegpont impulzusának egységnyi idő alatti megváltozása  egyenlő a tömegpontra ható erők eredőjével</a:t>
            </a:r>
            <a:endParaRPr lang="en-US" altLang="hu-HU" sz="1800" dirty="0"/>
          </a:p>
        </p:txBody>
      </p:sp>
      <p:graphicFrame>
        <p:nvGraphicFramePr>
          <p:cNvPr id="23568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528458"/>
              </p:ext>
            </p:extLst>
          </p:nvPr>
        </p:nvGraphicFramePr>
        <p:xfrm>
          <a:off x="1043608" y="3923581"/>
          <a:ext cx="1296987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28" name="Egyenlet" r:id="rId3" imgW="532937" imgH="177646" progId="Equation.3">
                  <p:embed/>
                </p:oleObj>
              </mc:Choice>
              <mc:Fallback>
                <p:oleObj name="Egyenlet" r:id="rId3" imgW="532937" imgH="177646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923581"/>
                        <a:ext cx="1296987" cy="43338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2033330"/>
              </p:ext>
            </p:extLst>
          </p:nvPr>
        </p:nvGraphicFramePr>
        <p:xfrm>
          <a:off x="1043608" y="3193233"/>
          <a:ext cx="1296987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29" name="Egyenlet" r:id="rId5" imgW="507780" imgH="177723" progId="Equation.3">
                  <p:embed/>
                </p:oleObj>
              </mc:Choice>
              <mc:Fallback>
                <p:oleObj name="Egyenlet" r:id="rId5" imgW="507780" imgH="177723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3193233"/>
                        <a:ext cx="1296987" cy="4540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70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149121"/>
              </p:ext>
            </p:extLst>
          </p:nvPr>
        </p:nvGraphicFramePr>
        <p:xfrm>
          <a:off x="755650" y="4774586"/>
          <a:ext cx="2401887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30" name="Equation" r:id="rId7" imgW="1028254" imgH="241195" progId="Equation.3">
                  <p:embed/>
                </p:oleObj>
              </mc:Choice>
              <mc:Fallback>
                <p:oleObj name="Equation" r:id="rId7" imgW="1028254" imgH="241195" progId="Equation.3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4774586"/>
                        <a:ext cx="2401887" cy="5635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71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049882"/>
              </p:ext>
            </p:extLst>
          </p:nvPr>
        </p:nvGraphicFramePr>
        <p:xfrm>
          <a:off x="782638" y="5874484"/>
          <a:ext cx="1944687" cy="900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31" name="Equation" r:id="rId9" imgW="850531" imgH="393529" progId="Equation.3">
                  <p:embed/>
                </p:oleObj>
              </mc:Choice>
              <mc:Fallback>
                <p:oleObj name="Equation" r:id="rId9" imgW="850531" imgH="393529" progId="Equation.3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638" y="5874484"/>
                        <a:ext cx="1944687" cy="900112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84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5536838"/>
              </p:ext>
            </p:extLst>
          </p:nvPr>
        </p:nvGraphicFramePr>
        <p:xfrm>
          <a:off x="4561711" y="5839087"/>
          <a:ext cx="3324225" cy="814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832" name="Equation" r:id="rId11" imgW="672808" imgH="165028" progId="Equation.3">
                  <p:embed/>
                </p:oleObj>
              </mc:Choice>
              <mc:Fallback>
                <p:oleObj name="Equation" r:id="rId11" imgW="672808" imgH="165028" progId="Equation.3">
                  <p:embed/>
                  <p:pic>
                    <p:nvPicPr>
                      <p:cNvPr id="0" name="Object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711" y="5839087"/>
                        <a:ext cx="3324225" cy="814388"/>
                      </a:xfrm>
                      <a:prstGeom prst="rect">
                        <a:avLst/>
                      </a:prstGeom>
                      <a:solidFill>
                        <a:srgbClr val="FF3300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Szövegdoboz 18"/>
          <p:cNvSpPr txBox="1"/>
          <p:nvPr/>
        </p:nvSpPr>
        <p:spPr>
          <a:xfrm>
            <a:off x="3907762" y="4093308"/>
            <a:ext cx="4245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FF0000"/>
                </a:solidFill>
              </a:rPr>
              <a:t>Newton II. törvényének két megfogalmazása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13" name="Text Box 60"/>
          <p:cNvSpPr txBox="1">
            <a:spLocks noChangeArrowheads="1"/>
          </p:cNvSpPr>
          <p:nvPr/>
        </p:nvSpPr>
        <p:spPr bwMode="auto">
          <a:xfrm>
            <a:off x="120650" y="253553"/>
            <a:ext cx="8915846" cy="9556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800" b="1" dirty="0">
                <a:latin typeface="Times New Roman" pitchFamily="18" charset="0"/>
                <a:cs typeface="Times New Roman" pitchFamily="18" charset="0"/>
              </a:rPr>
              <a:t>Felugrási magasság meghatározása </a:t>
            </a: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impulzustétel </a:t>
            </a:r>
            <a:r>
              <a:rPr lang="hu-HU" altLang="hu-HU" sz="2800" b="1" dirty="0">
                <a:latin typeface="Times New Roman" pitchFamily="18" charset="0"/>
                <a:cs typeface="Times New Roman" pitchFamily="18" charset="0"/>
              </a:rPr>
              <a:t>felhasználásával</a:t>
            </a:r>
            <a:endParaRPr lang="en-US" altLang="hu-H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57" grpId="0"/>
      <p:bldP spid="23564" grpId="0"/>
      <p:bldP spid="1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zövegdoboz 1"/>
          <p:cNvSpPr txBox="1">
            <a:spLocks noChangeArrowheads="1"/>
          </p:cNvSpPr>
          <p:nvPr/>
        </p:nvSpPr>
        <p:spPr bwMode="auto">
          <a:xfrm>
            <a:off x="1763713" y="333375"/>
            <a:ext cx="10588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Példa:</a:t>
            </a:r>
            <a:endParaRPr lang="en-US" altLang="hu-HU" sz="2400"/>
          </a:p>
        </p:txBody>
      </p:sp>
      <p:cxnSp>
        <p:nvCxnSpPr>
          <p:cNvPr id="4" name="Egyenes összekötő nyíllal 3"/>
          <p:cNvCxnSpPr/>
          <p:nvPr/>
        </p:nvCxnSpPr>
        <p:spPr>
          <a:xfrm flipV="1">
            <a:off x="900113" y="1309688"/>
            <a:ext cx="0" cy="19748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900113" y="3284538"/>
            <a:ext cx="208756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5" name="Szövegdoboz 10"/>
          <p:cNvSpPr txBox="1">
            <a:spLocks noChangeArrowheads="1"/>
          </p:cNvSpPr>
          <p:nvPr/>
        </p:nvSpPr>
        <p:spPr bwMode="auto">
          <a:xfrm>
            <a:off x="511175" y="1125538"/>
            <a:ext cx="32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F</a:t>
            </a:r>
            <a:endParaRPr lang="en-US" altLang="hu-HU" sz="1800"/>
          </a:p>
        </p:txBody>
      </p:sp>
      <p:sp>
        <p:nvSpPr>
          <p:cNvPr id="56326" name="Szövegdoboz 11"/>
          <p:cNvSpPr txBox="1">
            <a:spLocks noChangeArrowheads="1"/>
          </p:cNvSpPr>
          <p:nvPr/>
        </p:nvSpPr>
        <p:spPr bwMode="auto">
          <a:xfrm>
            <a:off x="2863850" y="3387725"/>
            <a:ext cx="247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</a:t>
            </a:r>
            <a:endParaRPr lang="en-US" altLang="hu-HU" sz="1800"/>
          </a:p>
        </p:txBody>
      </p:sp>
      <p:sp>
        <p:nvSpPr>
          <p:cNvPr id="16" name="Szabadkézi sokszög 15"/>
          <p:cNvSpPr/>
          <p:nvPr/>
        </p:nvSpPr>
        <p:spPr>
          <a:xfrm>
            <a:off x="1258888" y="1730375"/>
            <a:ext cx="1323975" cy="735013"/>
          </a:xfrm>
          <a:custGeom>
            <a:avLst/>
            <a:gdLst>
              <a:gd name="connsiteX0" fmla="*/ 0 w 1216367"/>
              <a:gd name="connsiteY0" fmla="*/ 734918 h 734918"/>
              <a:gd name="connsiteX1" fmla="*/ 104172 w 1216367"/>
              <a:gd name="connsiteY1" fmla="*/ 514999 h 734918"/>
              <a:gd name="connsiteX2" fmla="*/ 474562 w 1216367"/>
              <a:gd name="connsiteY2" fmla="*/ 410826 h 734918"/>
              <a:gd name="connsiteX3" fmla="*/ 740779 w 1216367"/>
              <a:gd name="connsiteY3" fmla="*/ 607596 h 734918"/>
              <a:gd name="connsiteX4" fmla="*/ 1157468 w 1216367"/>
              <a:gd name="connsiteY4" fmla="*/ 86735 h 734918"/>
              <a:gd name="connsiteX5" fmla="*/ 1203767 w 1216367"/>
              <a:gd name="connsiteY5" fmla="*/ 5713 h 734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6367" h="734918">
                <a:moveTo>
                  <a:pt x="0" y="734918"/>
                </a:moveTo>
                <a:cubicBezTo>
                  <a:pt x="12539" y="651966"/>
                  <a:pt x="25078" y="569014"/>
                  <a:pt x="104172" y="514999"/>
                </a:cubicBezTo>
                <a:cubicBezTo>
                  <a:pt x="183266" y="460984"/>
                  <a:pt x="368461" y="395393"/>
                  <a:pt x="474562" y="410826"/>
                </a:cubicBezTo>
                <a:cubicBezTo>
                  <a:pt x="580663" y="426259"/>
                  <a:pt x="626961" y="661611"/>
                  <a:pt x="740779" y="607596"/>
                </a:cubicBezTo>
                <a:cubicBezTo>
                  <a:pt x="854597" y="553581"/>
                  <a:pt x="1080303" y="187049"/>
                  <a:pt x="1157468" y="86735"/>
                </a:cubicBezTo>
                <a:cubicBezTo>
                  <a:pt x="1234633" y="-13579"/>
                  <a:pt x="1219200" y="-3933"/>
                  <a:pt x="1203767" y="5713"/>
                </a:cubicBez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8" name="Egyenes összekötő 17"/>
          <p:cNvCxnSpPr>
            <a:stCxn id="16" idx="0"/>
          </p:cNvCxnSpPr>
          <p:nvPr/>
        </p:nvCxnSpPr>
        <p:spPr>
          <a:xfrm>
            <a:off x="1258888" y="2465388"/>
            <a:ext cx="0" cy="8191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2582863" y="1730375"/>
            <a:ext cx="0" cy="15541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zövegdoboz 20"/>
          <p:cNvSpPr txBox="1">
            <a:spLocks noChangeArrowheads="1"/>
          </p:cNvSpPr>
          <p:nvPr/>
        </p:nvSpPr>
        <p:spPr bwMode="auto">
          <a:xfrm>
            <a:off x="1092200" y="3384550"/>
            <a:ext cx="334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</a:t>
            </a:r>
            <a:r>
              <a:rPr lang="hu-HU" altLang="hu-HU" sz="1800" baseline="-25000"/>
              <a:t>1</a:t>
            </a:r>
            <a:endParaRPr lang="en-US" altLang="hu-HU" sz="1800" baseline="-25000"/>
          </a:p>
        </p:txBody>
      </p:sp>
      <p:sp>
        <p:nvSpPr>
          <p:cNvPr id="22" name="Szövegdoboz 21"/>
          <p:cNvSpPr txBox="1">
            <a:spLocks noChangeArrowheads="1"/>
          </p:cNvSpPr>
          <p:nvPr/>
        </p:nvSpPr>
        <p:spPr bwMode="auto">
          <a:xfrm>
            <a:off x="2414588" y="3387725"/>
            <a:ext cx="334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t</a:t>
            </a:r>
            <a:r>
              <a:rPr lang="hu-HU" altLang="hu-HU" sz="1800" baseline="-25000"/>
              <a:t>2</a:t>
            </a:r>
            <a:endParaRPr lang="en-US" altLang="hu-HU" sz="1800" baseline="-25000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657350"/>
            <a:ext cx="1681163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Szövegdoboz 22"/>
          <p:cNvSpPr txBox="1">
            <a:spLocks noChangeArrowheads="1"/>
          </p:cNvSpPr>
          <p:nvPr/>
        </p:nvSpPr>
        <p:spPr bwMode="auto">
          <a:xfrm>
            <a:off x="4389438" y="563563"/>
            <a:ext cx="284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v</a:t>
            </a:r>
            <a:r>
              <a:rPr lang="hu-HU" altLang="hu-HU" sz="2400" baseline="-25000"/>
              <a:t>1</a:t>
            </a:r>
            <a:r>
              <a:rPr lang="hu-HU" altLang="hu-HU" sz="2400"/>
              <a:t>: sebesség t</a:t>
            </a:r>
            <a:r>
              <a:rPr lang="hu-HU" altLang="hu-HU" sz="2400" baseline="-25000"/>
              <a:t>1</a:t>
            </a:r>
            <a:r>
              <a:rPr lang="hu-HU" altLang="hu-HU" sz="2400"/>
              <a:t>-ben</a:t>
            </a:r>
            <a:endParaRPr lang="en-US" altLang="hu-HU" sz="2400"/>
          </a:p>
        </p:txBody>
      </p:sp>
      <p:sp>
        <p:nvSpPr>
          <p:cNvPr id="25" name="Szövegdoboz 24"/>
          <p:cNvSpPr txBox="1">
            <a:spLocks noChangeArrowheads="1"/>
          </p:cNvSpPr>
          <p:nvPr/>
        </p:nvSpPr>
        <p:spPr bwMode="auto">
          <a:xfrm>
            <a:off x="4389438" y="1077913"/>
            <a:ext cx="2841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v</a:t>
            </a:r>
            <a:r>
              <a:rPr lang="hu-HU" altLang="hu-HU" sz="2400" baseline="-25000"/>
              <a:t>2</a:t>
            </a:r>
            <a:r>
              <a:rPr lang="hu-HU" altLang="hu-HU" sz="2400"/>
              <a:t>: sebesség t</a:t>
            </a:r>
            <a:r>
              <a:rPr lang="hu-HU" altLang="hu-HU" sz="2400" baseline="-25000"/>
              <a:t>2</a:t>
            </a:r>
            <a:r>
              <a:rPr lang="hu-HU" altLang="hu-HU" sz="2400"/>
              <a:t>-ben</a:t>
            </a:r>
            <a:endParaRPr lang="en-US" altLang="hu-HU" sz="2400"/>
          </a:p>
        </p:txBody>
      </p:sp>
      <p:sp>
        <p:nvSpPr>
          <p:cNvPr id="24" name="Szövegdoboz 2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673940" y="3371354"/>
            <a:ext cx="4715650" cy="922368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6" name="Szövegdoboz 25"/>
          <p:cNvSpPr txBox="1">
            <a:spLocks noChangeArrowheads="1"/>
          </p:cNvSpPr>
          <p:nvPr/>
        </p:nvSpPr>
        <p:spPr bwMode="auto">
          <a:xfrm>
            <a:off x="4356100" y="4324350"/>
            <a:ext cx="34813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Speciálisan: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Ha a sebesség t</a:t>
            </a:r>
            <a:r>
              <a:rPr lang="hu-HU" altLang="hu-HU" sz="2400" baseline="-25000"/>
              <a:t>1</a:t>
            </a:r>
            <a:r>
              <a:rPr lang="hu-HU" altLang="hu-HU" sz="2400"/>
              <a:t>-ben 0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(v</a:t>
            </a:r>
            <a:r>
              <a:rPr lang="hu-HU" altLang="hu-HU" sz="2400" baseline="-25000"/>
              <a:t>1</a:t>
            </a:r>
            <a:r>
              <a:rPr lang="hu-HU" altLang="hu-HU" sz="2400"/>
              <a:t>=0)</a:t>
            </a:r>
            <a:endParaRPr lang="en-US" altLang="hu-HU" sz="2400"/>
          </a:p>
        </p:txBody>
      </p:sp>
      <p:sp>
        <p:nvSpPr>
          <p:cNvPr id="28" name="Szövegdoboz 2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753443" y="5517232"/>
            <a:ext cx="2480551" cy="922368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9" name="Szövegdoboz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757499" y="1598030"/>
            <a:ext cx="4472443" cy="922368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7" name="Szövegdoboz 26"/>
          <p:cNvSpPr txBox="1">
            <a:spLocks noChangeArrowheads="1"/>
          </p:cNvSpPr>
          <p:nvPr/>
        </p:nvSpPr>
        <p:spPr bwMode="auto">
          <a:xfrm>
            <a:off x="511175" y="4221163"/>
            <a:ext cx="30591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0000"/>
                </a:solidFill>
              </a:rPr>
              <a:t>Számítsuk ki a görbe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0000"/>
                </a:solidFill>
              </a:rPr>
              <a:t> alatti területet!</a:t>
            </a:r>
            <a:endParaRPr lang="en-US" altLang="hu-HU" sz="2400">
              <a:solidFill>
                <a:srgbClr val="FF0000"/>
              </a:solidFill>
            </a:endParaRPr>
          </a:p>
        </p:txBody>
      </p:sp>
      <p:sp>
        <p:nvSpPr>
          <p:cNvPr id="39" name="Szövegdoboz 3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50626" y="2608849"/>
            <a:ext cx="5875455" cy="922368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247650" y="5764213"/>
            <a:ext cx="46704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/>
              <a:t>A görbe alatti terület = impulzus=</a:t>
            </a:r>
            <a:endParaRPr lang="en-US" altLang="hu-HU" sz="24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836613" y="6396335"/>
            <a:ext cx="6503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Az elrugaszkodás sebessége meghatározható</a:t>
            </a:r>
            <a:endParaRPr lang="hu-H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6" grpId="0"/>
      <p:bldP spid="27" grpId="0"/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539750" y="1268413"/>
          <a:ext cx="4286250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50" name="Chart" r:id="rId3" imgW="4286165" imgH="2914549" progId="Excel.Chart.8">
                  <p:embed/>
                </p:oleObj>
              </mc:Choice>
              <mc:Fallback>
                <p:oleObj name="Chart" r:id="rId3" imgW="4286165" imgH="291454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268413"/>
                        <a:ext cx="4286250" cy="291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3708400" y="3573463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H="1">
            <a:off x="2555875" y="3500438"/>
            <a:ext cx="14288" cy="10080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1720850" y="3011488"/>
            <a:ext cx="0" cy="1484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H="1">
            <a:off x="1331913" y="1844675"/>
            <a:ext cx="8493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66888" y="1884363"/>
            <a:ext cx="674687" cy="1127125"/>
            <a:chOff x="1113" y="1187"/>
            <a:chExt cx="425" cy="710"/>
          </a:xfrm>
        </p:grpSpPr>
        <p:sp>
          <p:nvSpPr>
            <p:cNvPr id="58408" name="AutoShape 8"/>
            <p:cNvSpPr>
              <a:spLocks noChangeArrowheads="1"/>
            </p:cNvSpPr>
            <p:nvPr/>
          </p:nvSpPr>
          <p:spPr bwMode="auto">
            <a:xfrm rot="-5400000">
              <a:off x="1113" y="1764"/>
              <a:ext cx="182" cy="6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endParaRPr lang="hu-HU" altLang="hu-HU"/>
            </a:p>
          </p:txBody>
        </p:sp>
        <p:grpSp>
          <p:nvGrpSpPr>
            <p:cNvPr id="58409" name="Group 9"/>
            <p:cNvGrpSpPr>
              <a:grpSpLocks/>
            </p:cNvGrpSpPr>
            <p:nvPr/>
          </p:nvGrpSpPr>
          <p:grpSpPr bwMode="auto">
            <a:xfrm>
              <a:off x="1113" y="1187"/>
              <a:ext cx="425" cy="710"/>
              <a:chOff x="1113" y="1181"/>
              <a:chExt cx="425" cy="710"/>
            </a:xfrm>
          </p:grpSpPr>
          <p:grpSp>
            <p:nvGrpSpPr>
              <p:cNvPr id="58410" name="Group 10"/>
              <p:cNvGrpSpPr>
                <a:grpSpLocks/>
              </p:cNvGrpSpPr>
              <p:nvPr/>
            </p:nvGrpSpPr>
            <p:grpSpPr bwMode="auto">
              <a:xfrm>
                <a:off x="1355" y="1181"/>
                <a:ext cx="173" cy="710"/>
                <a:chOff x="1355" y="1181"/>
                <a:chExt cx="173" cy="710"/>
              </a:xfrm>
            </p:grpSpPr>
            <p:grpSp>
              <p:nvGrpSpPr>
                <p:cNvPr id="58425" name="Group 11"/>
                <p:cNvGrpSpPr>
                  <a:grpSpLocks/>
                </p:cNvGrpSpPr>
                <p:nvPr/>
              </p:nvGrpSpPr>
              <p:grpSpPr bwMode="auto">
                <a:xfrm>
                  <a:off x="1355" y="1181"/>
                  <a:ext cx="110" cy="710"/>
                  <a:chOff x="1355" y="1181"/>
                  <a:chExt cx="110" cy="710"/>
                </a:xfrm>
              </p:grpSpPr>
              <p:grpSp>
                <p:nvGrpSpPr>
                  <p:cNvPr id="58433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355" y="1181"/>
                    <a:ext cx="33" cy="710"/>
                    <a:chOff x="1355" y="1181"/>
                    <a:chExt cx="33" cy="710"/>
                  </a:xfrm>
                </p:grpSpPr>
                <p:grpSp>
                  <p:nvGrpSpPr>
                    <p:cNvPr id="58440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55" y="1186"/>
                      <a:ext cx="25" cy="705"/>
                      <a:chOff x="1355" y="1186"/>
                      <a:chExt cx="25" cy="705"/>
                    </a:xfrm>
                  </p:grpSpPr>
                  <p:sp>
                    <p:nvSpPr>
                      <p:cNvPr id="58442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371" y="1186"/>
                        <a:ext cx="9" cy="705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hu-HU"/>
                      </a:p>
                    </p:txBody>
                  </p:sp>
                  <p:sp>
                    <p:nvSpPr>
                      <p:cNvPr id="58443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55" y="1230"/>
                        <a:ext cx="10" cy="653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hu-HU"/>
                      </a:p>
                    </p:txBody>
                  </p:sp>
                </p:grpSp>
                <p:sp>
                  <p:nvSpPr>
                    <p:cNvPr id="58441" name="Line 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86" y="1181"/>
                      <a:ext cx="2" cy="6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</p:grpSp>
              <p:grpSp>
                <p:nvGrpSpPr>
                  <p:cNvPr id="58434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398" y="1198"/>
                    <a:ext cx="67" cy="691"/>
                    <a:chOff x="1398" y="1186"/>
                    <a:chExt cx="67" cy="691"/>
                  </a:xfrm>
                </p:grpSpPr>
                <p:grpSp>
                  <p:nvGrpSpPr>
                    <p:cNvPr id="58435" name="Group 18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398" y="1186"/>
                      <a:ext cx="67" cy="691"/>
                      <a:chOff x="1292" y="1207"/>
                      <a:chExt cx="63" cy="681"/>
                    </a:xfrm>
                  </p:grpSpPr>
                  <p:sp>
                    <p:nvSpPr>
                      <p:cNvPr id="58437" name="AutoShape 19"/>
                      <p:cNvSpPr>
                        <a:spLocks noChangeArrowheads="1"/>
                      </p:cNvSpPr>
                      <p:nvPr/>
                    </p:nvSpPr>
                    <p:spPr bwMode="auto">
                      <a:xfrm rot="-5400000">
                        <a:off x="1188" y="1311"/>
                        <a:ext cx="272" cy="63"/>
                      </a:xfrm>
                      <a:prstGeom prst="rtTriangl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/>
                        <a:endParaRPr lang="hu-HU" altLang="hu-HU"/>
                      </a:p>
                    </p:txBody>
                  </p:sp>
                  <p:sp>
                    <p:nvSpPr>
                      <p:cNvPr id="58438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2" y="1480"/>
                        <a:ext cx="46" cy="40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/>
                        <a:endParaRPr lang="hu-HU" altLang="hu-HU"/>
                      </a:p>
                    </p:txBody>
                  </p:sp>
                  <p:sp>
                    <p:nvSpPr>
                      <p:cNvPr id="58439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38" y="1480"/>
                        <a:ext cx="9" cy="408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hu-HU"/>
                      </a:p>
                    </p:txBody>
                  </p:sp>
                </p:grpSp>
                <p:sp>
                  <p:nvSpPr>
                    <p:cNvPr id="58436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3" y="1565"/>
                      <a:ext cx="0" cy="31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</p:grpSp>
            </p:grpSp>
            <p:grpSp>
              <p:nvGrpSpPr>
                <p:cNvPr id="58426" name="Group 23"/>
                <p:cNvGrpSpPr>
                  <a:grpSpLocks/>
                </p:cNvGrpSpPr>
                <p:nvPr/>
              </p:nvGrpSpPr>
              <p:grpSpPr bwMode="auto">
                <a:xfrm>
                  <a:off x="1463" y="1480"/>
                  <a:ext cx="65" cy="409"/>
                  <a:chOff x="1463" y="1480"/>
                  <a:chExt cx="65" cy="409"/>
                </a:xfrm>
              </p:grpSpPr>
              <p:grpSp>
                <p:nvGrpSpPr>
                  <p:cNvPr id="58427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463" y="1480"/>
                    <a:ext cx="63" cy="409"/>
                    <a:chOff x="1587" y="1480"/>
                    <a:chExt cx="63" cy="409"/>
                  </a:xfrm>
                </p:grpSpPr>
                <p:grpSp>
                  <p:nvGrpSpPr>
                    <p:cNvPr id="58429" name="Group 25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587" y="1480"/>
                      <a:ext cx="63" cy="408"/>
                      <a:chOff x="1229" y="1480"/>
                      <a:chExt cx="63" cy="399"/>
                    </a:xfrm>
                  </p:grpSpPr>
                  <p:sp>
                    <p:nvSpPr>
                      <p:cNvPr id="58431" name="AutoShape 26"/>
                      <p:cNvSpPr>
                        <a:spLocks noChangeArrowheads="1"/>
                      </p:cNvSpPr>
                      <p:nvPr/>
                    </p:nvSpPr>
                    <p:spPr bwMode="auto">
                      <a:xfrm rot="-5400000">
                        <a:off x="1125" y="1584"/>
                        <a:ext cx="272" cy="63"/>
                      </a:xfrm>
                      <a:prstGeom prst="rtTriangl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/>
                        <a:endParaRPr lang="hu-HU" altLang="hu-HU"/>
                      </a:p>
                    </p:txBody>
                  </p:sp>
                  <p:sp>
                    <p:nvSpPr>
                      <p:cNvPr id="58432" name="Rectangle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47" y="1743"/>
                        <a:ext cx="45" cy="13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1pPr>
                        <a:lvl2pPr marL="742950" indent="-28575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2pPr>
                        <a:lvl3pPr marL="11430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3pPr>
                        <a:lvl4pPr marL="16002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4pPr>
                        <a:lvl5pPr marL="2057400" indent="-228600" eaLnBrk="0" hangingPunct="0"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>
                            <a:solidFill>
                              <a:schemeClr val="tx1"/>
                            </a:solidFill>
                            <a:latin typeface="Arial" charset="0"/>
                            <a:cs typeface="Arial" charset="0"/>
                          </a:defRPr>
                        </a:lvl9pPr>
                      </a:lstStyle>
                      <a:p>
                        <a:pPr eaLnBrk="1" hangingPunct="1"/>
                        <a:endParaRPr lang="hu-HU" altLang="hu-HU"/>
                      </a:p>
                    </p:txBody>
                  </p:sp>
                </p:grpSp>
                <p:sp>
                  <p:nvSpPr>
                    <p:cNvPr id="58430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33" y="1763"/>
                      <a:ext cx="0" cy="126"/>
                    </a:xfrm>
                    <a:prstGeom prst="line">
                      <a:avLst/>
                    </a:prstGeom>
                    <a:noFill/>
                    <a:ln w="57150">
                      <a:solidFill>
                        <a:schemeClr val="accent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hu-HU"/>
                    </a:p>
                  </p:txBody>
                </p:sp>
              </p:grpSp>
              <p:sp>
                <p:nvSpPr>
                  <p:cNvPr id="58428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28" y="1829"/>
                    <a:ext cx="0" cy="57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58411" name="Group 30"/>
              <p:cNvGrpSpPr>
                <a:grpSpLocks/>
              </p:cNvGrpSpPr>
              <p:nvPr/>
            </p:nvGrpSpPr>
            <p:grpSpPr bwMode="auto">
              <a:xfrm>
                <a:off x="1118" y="1207"/>
                <a:ext cx="237" cy="681"/>
                <a:chOff x="1118" y="1207"/>
                <a:chExt cx="237" cy="681"/>
              </a:xfrm>
            </p:grpSpPr>
            <p:grpSp>
              <p:nvGrpSpPr>
                <p:cNvPr id="58413" name="Group 31"/>
                <p:cNvGrpSpPr>
                  <a:grpSpLocks/>
                </p:cNvGrpSpPr>
                <p:nvPr/>
              </p:nvGrpSpPr>
              <p:grpSpPr bwMode="auto">
                <a:xfrm>
                  <a:off x="1292" y="1207"/>
                  <a:ext cx="63" cy="681"/>
                  <a:chOff x="1292" y="1207"/>
                  <a:chExt cx="63" cy="681"/>
                </a:xfrm>
              </p:grpSpPr>
              <p:sp>
                <p:nvSpPr>
                  <p:cNvPr id="58422" name="AutoShape 32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188" y="1311"/>
                    <a:ext cx="272" cy="63"/>
                  </a:xfrm>
                  <a:prstGeom prst="rtTriangl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hu-HU" altLang="hu-HU"/>
                  </a:p>
                </p:txBody>
              </p:sp>
              <p:sp>
                <p:nvSpPr>
                  <p:cNvPr id="58423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292" y="1480"/>
                    <a:ext cx="46" cy="40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hu-HU" altLang="hu-HU"/>
                  </a:p>
                </p:txBody>
              </p:sp>
              <p:sp>
                <p:nvSpPr>
                  <p:cNvPr id="58424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38" y="1480"/>
                    <a:ext cx="9" cy="408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8414" name="Group 35"/>
                <p:cNvGrpSpPr>
                  <a:grpSpLocks/>
                </p:cNvGrpSpPr>
                <p:nvPr/>
              </p:nvGrpSpPr>
              <p:grpSpPr bwMode="auto">
                <a:xfrm>
                  <a:off x="1229" y="1480"/>
                  <a:ext cx="63" cy="408"/>
                  <a:chOff x="1229" y="1480"/>
                  <a:chExt cx="63" cy="408"/>
                </a:xfrm>
              </p:grpSpPr>
              <p:grpSp>
                <p:nvGrpSpPr>
                  <p:cNvPr id="58418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1229" y="1480"/>
                    <a:ext cx="63" cy="408"/>
                    <a:chOff x="1229" y="1480"/>
                    <a:chExt cx="63" cy="399"/>
                  </a:xfrm>
                </p:grpSpPr>
                <p:sp>
                  <p:nvSpPr>
                    <p:cNvPr id="58420" name="AutoShape 37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1125" y="1584"/>
                      <a:ext cx="272" cy="63"/>
                    </a:xfrm>
                    <a:prstGeom prst="rtTriangl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hu-HU" altLang="hu-HU"/>
                    </a:p>
                  </p:txBody>
                </p:sp>
                <p:sp>
                  <p:nvSpPr>
                    <p:cNvPr id="58421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7" y="1743"/>
                      <a:ext cx="45" cy="13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endParaRPr lang="hu-HU" altLang="hu-HU"/>
                    </a:p>
                  </p:txBody>
                </p:sp>
              </p:grpSp>
              <p:sp>
                <p:nvSpPr>
                  <p:cNvPr id="58419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247" y="1752"/>
                    <a:ext cx="0" cy="136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58415" name="Group 40"/>
                <p:cNvGrpSpPr>
                  <a:grpSpLocks/>
                </p:cNvGrpSpPr>
                <p:nvPr/>
              </p:nvGrpSpPr>
              <p:grpSpPr bwMode="auto">
                <a:xfrm>
                  <a:off x="1118" y="1804"/>
                  <a:ext cx="85" cy="82"/>
                  <a:chOff x="1118" y="1804"/>
                  <a:chExt cx="85" cy="82"/>
                </a:xfrm>
              </p:grpSpPr>
              <p:sp>
                <p:nvSpPr>
                  <p:cNvPr id="58416" name="AutoShape 4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18" y="1820"/>
                    <a:ext cx="85" cy="66"/>
                  </a:xfrm>
                  <a:prstGeom prst="rtTriangl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endParaRPr lang="hu-HU" altLang="hu-HU"/>
                  </a:p>
                </p:txBody>
              </p:sp>
              <p:sp>
                <p:nvSpPr>
                  <p:cNvPr id="58417" name="Freeform 42"/>
                  <p:cNvSpPr>
                    <a:spLocks/>
                  </p:cNvSpPr>
                  <p:nvPr/>
                </p:nvSpPr>
                <p:spPr bwMode="auto">
                  <a:xfrm>
                    <a:off x="1159" y="1804"/>
                    <a:ext cx="38" cy="55"/>
                  </a:xfrm>
                  <a:custGeom>
                    <a:avLst/>
                    <a:gdLst>
                      <a:gd name="T0" fmla="*/ 8 w 38"/>
                      <a:gd name="T1" fmla="*/ 38 h 55"/>
                      <a:gd name="T2" fmla="*/ 29 w 38"/>
                      <a:gd name="T3" fmla="*/ 17 h 55"/>
                      <a:gd name="T4" fmla="*/ 32 w 38"/>
                      <a:gd name="T5" fmla="*/ 2 h 55"/>
                      <a:gd name="T6" fmla="*/ 38 w 38"/>
                      <a:gd name="T7" fmla="*/ 20 h 55"/>
                      <a:gd name="T8" fmla="*/ 35 w 38"/>
                      <a:gd name="T9" fmla="*/ 44 h 55"/>
                      <a:gd name="T10" fmla="*/ 8 w 38"/>
                      <a:gd name="T11" fmla="*/ 38 h 5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8"/>
                      <a:gd name="T19" fmla="*/ 0 h 55"/>
                      <a:gd name="T20" fmla="*/ 38 w 38"/>
                      <a:gd name="T21" fmla="*/ 55 h 5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8" h="55">
                        <a:moveTo>
                          <a:pt x="8" y="38"/>
                        </a:moveTo>
                        <a:cubicBezTo>
                          <a:pt x="19" y="31"/>
                          <a:pt x="18" y="24"/>
                          <a:pt x="29" y="17"/>
                        </a:cubicBezTo>
                        <a:cubicBezTo>
                          <a:pt x="30" y="12"/>
                          <a:pt x="27" y="0"/>
                          <a:pt x="32" y="2"/>
                        </a:cubicBezTo>
                        <a:cubicBezTo>
                          <a:pt x="38" y="4"/>
                          <a:pt x="38" y="20"/>
                          <a:pt x="38" y="20"/>
                        </a:cubicBezTo>
                        <a:cubicBezTo>
                          <a:pt x="37" y="28"/>
                          <a:pt x="38" y="37"/>
                          <a:pt x="35" y="44"/>
                        </a:cubicBezTo>
                        <a:cubicBezTo>
                          <a:pt x="32" y="50"/>
                          <a:pt x="0" y="55"/>
                          <a:pt x="8" y="3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58412" name="Line 43"/>
              <p:cNvSpPr>
                <a:spLocks noChangeShapeType="1"/>
              </p:cNvSpPr>
              <p:nvPr/>
            </p:nvSpPr>
            <p:spPr bwMode="auto">
              <a:xfrm>
                <a:off x="1113" y="1886"/>
                <a:ext cx="425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1916113" y="2528888"/>
            <a:ext cx="495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b="1">
                <a:latin typeface="Times New Roman" pitchFamily="18" charset="0"/>
                <a:cs typeface="Times New Roman" pitchFamily="18" charset="0"/>
              </a:rPr>
              <a:t>I</a:t>
            </a:r>
            <a:endParaRPr lang="en-US" altLang="hu-H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7" name="Text Box 45"/>
          <p:cNvSpPr txBox="1">
            <a:spLocks noChangeArrowheads="1"/>
          </p:cNvSpPr>
          <p:nvPr/>
        </p:nvSpPr>
        <p:spPr bwMode="auto">
          <a:xfrm>
            <a:off x="836613" y="323850"/>
            <a:ext cx="7561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24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Az erő-idő görbék meghatározott és számított változói</a:t>
            </a:r>
            <a:endParaRPr lang="en-US" altLang="hu-HU" sz="24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2095500" y="1538288"/>
            <a:ext cx="361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b="1">
                <a:latin typeface="Times New Roman" pitchFamily="18" charset="0"/>
                <a:cs typeface="Times New Roman" pitchFamily="18" charset="0"/>
              </a:rPr>
              <a:t>F</a:t>
            </a:r>
            <a:endParaRPr lang="en-US" altLang="hu-HU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23" name="Line 47"/>
          <p:cNvSpPr>
            <a:spLocks noChangeShapeType="1"/>
          </p:cNvSpPr>
          <p:nvPr/>
        </p:nvSpPr>
        <p:spPr bwMode="auto">
          <a:xfrm>
            <a:off x="2546350" y="4284663"/>
            <a:ext cx="1125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624" name="Line 48"/>
          <p:cNvSpPr>
            <a:spLocks noChangeShapeType="1"/>
          </p:cNvSpPr>
          <p:nvPr/>
        </p:nvSpPr>
        <p:spPr bwMode="auto">
          <a:xfrm>
            <a:off x="1720850" y="4284663"/>
            <a:ext cx="809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625" name="Text Box 49"/>
          <p:cNvSpPr txBox="1">
            <a:spLocks noChangeArrowheads="1"/>
          </p:cNvSpPr>
          <p:nvPr/>
        </p:nvSpPr>
        <p:spPr bwMode="auto">
          <a:xfrm>
            <a:off x="1827213" y="4232275"/>
            <a:ext cx="674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b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u-HU" altLang="hu-HU" b="1" baseline="-25000">
                <a:latin typeface="Times New Roman" pitchFamily="18" charset="0"/>
                <a:cs typeface="Times New Roman" pitchFamily="18" charset="0"/>
              </a:rPr>
              <a:t>cc</a:t>
            </a:r>
            <a:endParaRPr lang="en-US" altLang="hu-HU" b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26" name="Text Box 50"/>
          <p:cNvSpPr txBox="1">
            <a:spLocks noChangeArrowheads="1"/>
          </p:cNvSpPr>
          <p:nvPr/>
        </p:nvSpPr>
        <p:spPr bwMode="auto">
          <a:xfrm>
            <a:off x="2771775" y="4238625"/>
            <a:ext cx="6746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b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hu-HU" altLang="hu-HU" b="1" baseline="-25000">
                <a:latin typeface="Times New Roman" pitchFamily="18" charset="0"/>
                <a:cs typeface="Times New Roman" pitchFamily="18" charset="0"/>
              </a:rPr>
              <a:t>l</a:t>
            </a:r>
            <a:endParaRPr lang="en-US" altLang="hu-HU" b="1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83" name="Rectangle 51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58384" name="Rectangle 52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58385" name="Rectangle 54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graphicFrame>
        <p:nvGraphicFramePr>
          <p:cNvPr id="24631" name="Object 55"/>
          <p:cNvGraphicFramePr>
            <a:graphicFrameLocks noChangeAspect="1"/>
          </p:cNvGraphicFramePr>
          <p:nvPr/>
        </p:nvGraphicFramePr>
        <p:xfrm>
          <a:off x="6269038" y="444500"/>
          <a:ext cx="1216025" cy="1046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51" name="Egyenlet" r:id="rId5" imgW="545863" imgH="469696" progId="Equation.3">
                  <p:embed/>
                </p:oleObj>
              </mc:Choice>
              <mc:Fallback>
                <p:oleObj name="Egyenlet" r:id="rId5" imgW="545863" imgH="46969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9038" y="444500"/>
                        <a:ext cx="1216025" cy="1046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87" name="Rectangle 56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graphicFrame>
        <p:nvGraphicFramePr>
          <p:cNvPr id="24633" name="Object 57"/>
          <p:cNvGraphicFramePr>
            <a:graphicFrameLocks noChangeAspect="1"/>
          </p:cNvGraphicFramePr>
          <p:nvPr/>
        </p:nvGraphicFramePr>
        <p:xfrm>
          <a:off x="5902325" y="2224088"/>
          <a:ext cx="2070100" cy="427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52" name="Egyenlet" r:id="rId7" imgW="1244600" imgH="254000" progId="Equation.3">
                  <p:embed/>
                </p:oleObj>
              </mc:Choice>
              <mc:Fallback>
                <p:oleObj name="Egyenlet" r:id="rId7" imgW="12446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2325" y="2224088"/>
                        <a:ext cx="2070100" cy="427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89" name="Rectangle 5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graphicFrame>
        <p:nvGraphicFramePr>
          <p:cNvPr id="24635" name="Object 59"/>
          <p:cNvGraphicFramePr>
            <a:graphicFrameLocks noChangeAspect="1"/>
          </p:cNvGraphicFramePr>
          <p:nvPr/>
        </p:nvGraphicFramePr>
        <p:xfrm>
          <a:off x="6170613" y="5356225"/>
          <a:ext cx="2185987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53" name="Equation" r:id="rId9" imgW="863225" imgH="444307" progId="Equation.3">
                  <p:embed/>
                </p:oleObj>
              </mc:Choice>
              <mc:Fallback>
                <p:oleObj name="Equation" r:id="rId9" imgW="863225" imgH="444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0613" y="5356225"/>
                        <a:ext cx="2185987" cy="112395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91" name="Text Box 60"/>
          <p:cNvSpPr txBox="1">
            <a:spLocks noChangeArrowheads="1"/>
          </p:cNvSpPr>
          <p:nvPr/>
        </p:nvSpPr>
        <p:spPr bwMode="auto">
          <a:xfrm>
            <a:off x="120650" y="74613"/>
            <a:ext cx="5976938" cy="9556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800" b="1" dirty="0">
                <a:latin typeface="Times New Roman" pitchFamily="18" charset="0"/>
                <a:cs typeface="Times New Roman" pitchFamily="18" charset="0"/>
              </a:rPr>
              <a:t>Felugrási magasság meghatározása impulzus felhasználásával</a:t>
            </a:r>
            <a:endParaRPr lang="en-US" altLang="hu-H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44" name="Text Box 68"/>
          <p:cNvSpPr txBox="1">
            <a:spLocks noChangeArrowheads="1"/>
          </p:cNvSpPr>
          <p:nvPr/>
        </p:nvSpPr>
        <p:spPr bwMode="auto">
          <a:xfrm>
            <a:off x="1403350" y="4868863"/>
            <a:ext cx="2873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600"/>
              <a:t>F</a:t>
            </a:r>
            <a:endParaRPr lang="en-US" altLang="hu-HU" sz="1600"/>
          </a:p>
        </p:txBody>
      </p:sp>
      <p:sp>
        <p:nvSpPr>
          <p:cNvPr id="24648" name="Line 72"/>
          <p:cNvSpPr>
            <a:spLocks noChangeShapeType="1"/>
          </p:cNvSpPr>
          <p:nvPr/>
        </p:nvSpPr>
        <p:spPr bwMode="auto">
          <a:xfrm>
            <a:off x="1258888" y="3009900"/>
            <a:ext cx="33131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4649" name="Text Box 73"/>
          <p:cNvSpPr txBox="1">
            <a:spLocks noChangeArrowheads="1"/>
          </p:cNvSpPr>
          <p:nvPr/>
        </p:nvSpPr>
        <p:spPr bwMode="auto">
          <a:xfrm>
            <a:off x="120650" y="5957888"/>
            <a:ext cx="5676900" cy="708025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hu-HU" altLang="hu-HU" sz="2000" b="1"/>
              <a:t>Az impulzus az erő idő szerinti integrálja</a:t>
            </a:r>
          </a:p>
          <a:p>
            <a:pPr algn="ctr" eaLnBrk="1" hangingPunct="1"/>
            <a:r>
              <a:rPr lang="hu-HU" altLang="hu-HU" sz="2000" b="1"/>
              <a:t>= a görbe alatti terület!</a:t>
            </a:r>
            <a:endParaRPr lang="en-US" altLang="hu-HU" sz="2000" b="1"/>
          </a:p>
        </p:txBody>
      </p:sp>
      <p:sp>
        <p:nvSpPr>
          <p:cNvPr id="58402" name="Rectangle 7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graphicFrame>
        <p:nvGraphicFramePr>
          <p:cNvPr id="24650" name="Object 74"/>
          <p:cNvGraphicFramePr>
            <a:graphicFrameLocks noChangeAspect="1"/>
          </p:cNvGraphicFramePr>
          <p:nvPr/>
        </p:nvGraphicFramePr>
        <p:xfrm>
          <a:off x="5062538" y="2884488"/>
          <a:ext cx="3629025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54" name="Equation" r:id="rId11" imgW="2108200" imgH="495300" progId="Equation.3">
                  <p:embed/>
                </p:oleObj>
              </mc:Choice>
              <mc:Fallback>
                <p:oleObj name="Equation" r:id="rId11" imgW="2108200" imgH="495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2538" y="2884488"/>
                        <a:ext cx="3629025" cy="855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404" name="Rectangle 76"/>
          <p:cNvSpPr>
            <a:spLocks noChangeArrowheads="1"/>
          </p:cNvSpPr>
          <p:nvPr/>
        </p:nvSpPr>
        <p:spPr bwMode="auto">
          <a:xfrm>
            <a:off x="0" y="3676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3" name="Szövegdoboz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20072" y="4098637"/>
            <a:ext cx="1067472" cy="668581"/>
          </a:xfrm>
          <a:prstGeom prst="rect">
            <a:avLst/>
          </a:prstGeom>
          <a:blipFill rotWithShape="1">
            <a:blip r:embed="rId1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itchFamily="34" charset="0"/>
                <a:cs typeface="Arial" pitchFamily="34" charset="0"/>
              </a:rPr>
              <a:t> </a:t>
            </a:r>
          </a:p>
        </p:txBody>
      </p:sp>
      <p:sp>
        <p:nvSpPr>
          <p:cNvPr id="4" name="Szövegdoboz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937867" y="3913363"/>
            <a:ext cx="1423531" cy="1039131"/>
          </a:xfrm>
          <a:prstGeom prst="rect">
            <a:avLst/>
          </a:prstGeom>
          <a:blipFill rotWithShape="1">
            <a:blip r:embed="rId1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  <a:latin typeface="Arial" pitchFamily="34" charset="0"/>
                <a:cs typeface="Arial" pitchFamily="34" charset="0"/>
              </a:rPr>
              <a:t> </a:t>
            </a:r>
          </a:p>
        </p:txBody>
      </p:sp>
      <p:graphicFrame>
        <p:nvGraphicFramePr>
          <p:cNvPr id="5" name="Objektum 4"/>
          <p:cNvGraphicFramePr>
            <a:graphicFrameLocks noChangeAspect="1"/>
          </p:cNvGraphicFramePr>
          <p:nvPr/>
        </p:nvGraphicFramePr>
        <p:xfrm>
          <a:off x="6221413" y="1651000"/>
          <a:ext cx="1309687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55" name="Equation" r:id="rId15" imgW="787400" imgH="228600" progId="Equation.3">
                  <p:embed/>
                </p:oleObj>
              </mc:Choice>
              <mc:Fallback>
                <p:oleObj name="Equation" r:id="rId15" imgW="787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1413" y="1651000"/>
                        <a:ext cx="1309687" cy="38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66059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4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46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46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46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2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2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24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70" decel="100000"/>
                                        <p:tgtEl>
                                          <p:spTgt spid="246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770" decel="100000"/>
                                        <p:tgtEl>
                                          <p:spTgt spid="246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6" dur="770" fill="hold"/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8" dur="770" fill="hold"/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2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4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4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4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4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3" dur="1000"/>
                                        <p:tgtEl>
                                          <p:spTgt spid="24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 nodeType="clickPar">
                      <p:stCondLst>
                        <p:cond delay="indefinite"/>
                      </p:stCondLst>
                      <p:childTnLst>
                        <p:par>
                          <p:cTn id="1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2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4578" grpId="0"/>
      <p:bldP spid="24579" grpId="0" animBg="1"/>
      <p:bldP spid="24580" grpId="0" animBg="1"/>
      <p:bldP spid="24581" grpId="0" animBg="1"/>
      <p:bldP spid="24582" grpId="0" animBg="1"/>
      <p:bldP spid="24620" grpId="0"/>
      <p:bldP spid="24622" grpId="0"/>
      <p:bldP spid="24623" grpId="0" animBg="1"/>
      <p:bldP spid="24624" grpId="0" animBg="1"/>
      <p:bldP spid="24625" grpId="0"/>
      <p:bldP spid="24644" grpId="0"/>
      <p:bldP spid="24648" grpId="0" animBg="1"/>
      <p:bldP spid="2464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539750" y="1268413"/>
          <a:ext cx="4286250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97" name="Chart" r:id="rId3" imgW="4286165" imgH="2914549" progId="Excel.Sheet.8">
                  <p:embed/>
                </p:oleObj>
              </mc:Choice>
              <mc:Fallback>
                <p:oleObj name="Chart" r:id="rId3" imgW="4286165" imgH="291454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750" y="1268413"/>
                        <a:ext cx="4286250" cy="291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79" name="Line 3"/>
          <p:cNvSpPr>
            <a:spLocks noChangeShapeType="1"/>
          </p:cNvSpPr>
          <p:nvPr/>
        </p:nvSpPr>
        <p:spPr bwMode="auto">
          <a:xfrm>
            <a:off x="3708400" y="3573463"/>
            <a:ext cx="0" cy="9350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auto">
          <a:xfrm flipH="1">
            <a:off x="2555875" y="3500438"/>
            <a:ext cx="14288" cy="100806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581" name="Line 5"/>
          <p:cNvSpPr>
            <a:spLocks noChangeShapeType="1"/>
          </p:cNvSpPr>
          <p:nvPr/>
        </p:nvSpPr>
        <p:spPr bwMode="auto">
          <a:xfrm>
            <a:off x="1720850" y="3011488"/>
            <a:ext cx="0" cy="1484312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582" name="Line 6"/>
          <p:cNvSpPr>
            <a:spLocks noChangeShapeType="1"/>
          </p:cNvSpPr>
          <p:nvPr/>
        </p:nvSpPr>
        <p:spPr bwMode="auto">
          <a:xfrm flipH="1">
            <a:off x="1331913" y="1844675"/>
            <a:ext cx="8493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66888" y="1884363"/>
            <a:ext cx="674687" cy="1127125"/>
            <a:chOff x="1113" y="1187"/>
            <a:chExt cx="425" cy="710"/>
          </a:xfrm>
        </p:grpSpPr>
        <p:sp>
          <p:nvSpPr>
            <p:cNvPr id="21542" name="AutoShape 8"/>
            <p:cNvSpPr>
              <a:spLocks noChangeArrowheads="1"/>
            </p:cNvSpPr>
            <p:nvPr/>
          </p:nvSpPr>
          <p:spPr bwMode="auto">
            <a:xfrm rot="-5400000">
              <a:off x="1113" y="1764"/>
              <a:ext cx="182" cy="66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hu-HU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13" y="1187"/>
              <a:ext cx="425" cy="710"/>
              <a:chOff x="1113" y="1181"/>
              <a:chExt cx="425" cy="710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1355" y="1181"/>
                <a:ext cx="173" cy="710"/>
                <a:chOff x="1355" y="1181"/>
                <a:chExt cx="173" cy="710"/>
              </a:xfrm>
            </p:grpSpPr>
            <p:grpSp>
              <p:nvGrpSpPr>
                <p:cNvPr id="5" name="Group 11"/>
                <p:cNvGrpSpPr>
                  <a:grpSpLocks/>
                </p:cNvGrpSpPr>
                <p:nvPr/>
              </p:nvGrpSpPr>
              <p:grpSpPr bwMode="auto">
                <a:xfrm>
                  <a:off x="1355" y="1181"/>
                  <a:ext cx="110" cy="710"/>
                  <a:chOff x="1355" y="1181"/>
                  <a:chExt cx="110" cy="710"/>
                </a:xfrm>
              </p:grpSpPr>
              <p:grpSp>
                <p:nvGrpSpPr>
                  <p:cNvPr id="6" name="Group 12"/>
                  <p:cNvGrpSpPr>
                    <a:grpSpLocks/>
                  </p:cNvGrpSpPr>
                  <p:nvPr/>
                </p:nvGrpSpPr>
                <p:grpSpPr bwMode="auto">
                  <a:xfrm>
                    <a:off x="1355" y="1181"/>
                    <a:ext cx="33" cy="710"/>
                    <a:chOff x="1355" y="1181"/>
                    <a:chExt cx="33" cy="710"/>
                  </a:xfrm>
                </p:grpSpPr>
                <p:grpSp>
                  <p:nvGrpSpPr>
                    <p:cNvPr id="7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55" y="1186"/>
                      <a:ext cx="25" cy="705"/>
                      <a:chOff x="1355" y="1186"/>
                      <a:chExt cx="25" cy="705"/>
                    </a:xfrm>
                  </p:grpSpPr>
                  <p:sp>
                    <p:nvSpPr>
                      <p:cNvPr id="21576" name="Line 1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371" y="1186"/>
                        <a:ext cx="9" cy="705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  <a:cs typeface="+mn-cs"/>
                        </a:endParaRPr>
                      </a:p>
                    </p:txBody>
                  </p:sp>
                  <p:sp>
                    <p:nvSpPr>
                      <p:cNvPr id="21577" name="Line 15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55" y="1230"/>
                        <a:ext cx="10" cy="653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575" name="Line 16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386" y="1181"/>
                      <a:ext cx="2" cy="696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accent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1398" y="1198"/>
                    <a:ext cx="67" cy="691"/>
                    <a:chOff x="1398" y="1186"/>
                    <a:chExt cx="67" cy="691"/>
                  </a:xfrm>
                </p:grpSpPr>
                <p:grpSp>
                  <p:nvGrpSpPr>
                    <p:cNvPr id="9" name="Group 18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398" y="1186"/>
                      <a:ext cx="67" cy="691"/>
                      <a:chOff x="1292" y="1207"/>
                      <a:chExt cx="63" cy="681"/>
                    </a:xfrm>
                  </p:grpSpPr>
                  <p:sp>
                    <p:nvSpPr>
                      <p:cNvPr id="21571" name="AutoShape 19"/>
                      <p:cNvSpPr>
                        <a:spLocks noChangeArrowheads="1"/>
                      </p:cNvSpPr>
                      <p:nvPr/>
                    </p:nvSpPr>
                    <p:spPr bwMode="auto">
                      <a:xfrm rot="-5400000">
                        <a:off x="1188" y="1311"/>
                        <a:ext cx="272" cy="63"/>
                      </a:xfrm>
                      <a:prstGeom prst="rtTriangl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hu-HU">
                          <a:solidFill>
                            <a:prstClr val="black"/>
                          </a:solidFill>
                          <a:latin typeface="Calibri"/>
                          <a:cs typeface="+mn-cs"/>
                        </a:endParaRPr>
                      </a:p>
                    </p:txBody>
                  </p:sp>
                  <p:sp>
                    <p:nvSpPr>
                      <p:cNvPr id="21572" name="Rectangle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92" y="1480"/>
                        <a:ext cx="46" cy="40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hu-HU">
                          <a:solidFill>
                            <a:prstClr val="black"/>
                          </a:solidFill>
                          <a:latin typeface="Calibri"/>
                          <a:cs typeface="+mn-cs"/>
                        </a:endParaRPr>
                      </a:p>
                    </p:txBody>
                  </p:sp>
                  <p:sp>
                    <p:nvSpPr>
                      <p:cNvPr id="21573" name="Line 21"/>
                      <p:cNvSpPr>
                        <a:spLocks noChangeShapeType="1"/>
                      </p:cNvSpPr>
                      <p:nvPr/>
                    </p:nvSpPr>
                    <p:spPr bwMode="auto">
                      <a:xfrm flipH="1">
                        <a:off x="1338" y="1480"/>
                        <a:ext cx="9" cy="408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accent1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en-US">
                          <a:solidFill>
                            <a:prstClr val="black"/>
                          </a:solidFill>
                          <a:latin typeface="Calibri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570" name="Line 2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03" y="1565"/>
                      <a:ext cx="0" cy="31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accent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10" name="Group 23"/>
                <p:cNvGrpSpPr>
                  <a:grpSpLocks/>
                </p:cNvGrpSpPr>
                <p:nvPr/>
              </p:nvGrpSpPr>
              <p:grpSpPr bwMode="auto">
                <a:xfrm>
                  <a:off x="1463" y="1480"/>
                  <a:ext cx="65" cy="409"/>
                  <a:chOff x="1463" y="1480"/>
                  <a:chExt cx="65" cy="409"/>
                </a:xfrm>
              </p:grpSpPr>
              <p:grpSp>
                <p:nvGrpSpPr>
                  <p:cNvPr id="11" name="Group 24"/>
                  <p:cNvGrpSpPr>
                    <a:grpSpLocks/>
                  </p:cNvGrpSpPr>
                  <p:nvPr/>
                </p:nvGrpSpPr>
                <p:grpSpPr bwMode="auto">
                  <a:xfrm>
                    <a:off x="1463" y="1480"/>
                    <a:ext cx="63" cy="409"/>
                    <a:chOff x="1587" y="1480"/>
                    <a:chExt cx="63" cy="409"/>
                  </a:xfrm>
                </p:grpSpPr>
                <p:grpSp>
                  <p:nvGrpSpPr>
                    <p:cNvPr id="12" name="Group 25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587" y="1480"/>
                      <a:ext cx="63" cy="408"/>
                      <a:chOff x="1229" y="1480"/>
                      <a:chExt cx="63" cy="399"/>
                    </a:xfrm>
                  </p:grpSpPr>
                  <p:sp>
                    <p:nvSpPr>
                      <p:cNvPr id="21565" name="AutoShape 26"/>
                      <p:cNvSpPr>
                        <a:spLocks noChangeArrowheads="1"/>
                      </p:cNvSpPr>
                      <p:nvPr/>
                    </p:nvSpPr>
                    <p:spPr bwMode="auto">
                      <a:xfrm rot="-5400000">
                        <a:off x="1125" y="1584"/>
                        <a:ext cx="272" cy="63"/>
                      </a:xfrm>
                      <a:prstGeom prst="rtTriangl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hu-HU">
                          <a:solidFill>
                            <a:prstClr val="black"/>
                          </a:solidFill>
                          <a:latin typeface="Calibri"/>
                          <a:cs typeface="+mn-cs"/>
                        </a:endParaRPr>
                      </a:p>
                    </p:txBody>
                  </p:sp>
                  <p:sp>
                    <p:nvSpPr>
                      <p:cNvPr id="21566" name="Rectangle 2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247" y="1743"/>
                        <a:ext cx="45" cy="136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pPr fontAlgn="auto">
                          <a:spcBef>
                            <a:spcPts val="0"/>
                          </a:spcBef>
                          <a:spcAft>
                            <a:spcPts val="0"/>
                          </a:spcAft>
                        </a:pPr>
                        <a:endParaRPr lang="hu-HU">
                          <a:solidFill>
                            <a:prstClr val="black"/>
                          </a:solidFill>
                          <a:latin typeface="Calibri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564" name="Line 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33" y="1763"/>
                      <a:ext cx="0" cy="126"/>
                    </a:xfrm>
                    <a:prstGeom prst="line">
                      <a:avLst/>
                    </a:prstGeom>
                    <a:noFill/>
                    <a:ln w="57150">
                      <a:solidFill>
                        <a:schemeClr val="accent1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>
                        <a:solidFill>
                          <a:prstClr val="black"/>
                        </a:solidFill>
                        <a:latin typeface="Calibri"/>
                        <a:cs typeface="+mn-cs"/>
                      </a:endParaRPr>
                    </a:p>
                  </p:txBody>
                </p:sp>
              </p:grpSp>
              <p:sp>
                <p:nvSpPr>
                  <p:cNvPr id="21562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1528" y="1829"/>
                    <a:ext cx="0" cy="57"/>
                  </a:xfrm>
                  <a:prstGeom prst="line">
                    <a:avLst/>
                  </a:prstGeom>
                  <a:noFill/>
                  <a:ln w="2857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black"/>
                      </a:solidFill>
                      <a:latin typeface="Calibri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3" name="Group 30"/>
              <p:cNvGrpSpPr>
                <a:grpSpLocks/>
              </p:cNvGrpSpPr>
              <p:nvPr/>
            </p:nvGrpSpPr>
            <p:grpSpPr bwMode="auto">
              <a:xfrm>
                <a:off x="1118" y="1207"/>
                <a:ext cx="237" cy="681"/>
                <a:chOff x="1118" y="1207"/>
                <a:chExt cx="237" cy="681"/>
              </a:xfrm>
            </p:grpSpPr>
            <p:grpSp>
              <p:nvGrpSpPr>
                <p:cNvPr id="14" name="Group 31"/>
                <p:cNvGrpSpPr>
                  <a:grpSpLocks/>
                </p:cNvGrpSpPr>
                <p:nvPr/>
              </p:nvGrpSpPr>
              <p:grpSpPr bwMode="auto">
                <a:xfrm>
                  <a:off x="1292" y="1207"/>
                  <a:ext cx="63" cy="681"/>
                  <a:chOff x="1292" y="1207"/>
                  <a:chExt cx="63" cy="681"/>
                </a:xfrm>
              </p:grpSpPr>
              <p:sp>
                <p:nvSpPr>
                  <p:cNvPr id="21556" name="AutoShape 32"/>
                  <p:cNvSpPr>
                    <a:spLocks noChangeArrowheads="1"/>
                  </p:cNvSpPr>
                  <p:nvPr/>
                </p:nvSpPr>
                <p:spPr bwMode="auto">
                  <a:xfrm rot="-5400000">
                    <a:off x="1188" y="1311"/>
                    <a:ext cx="272" cy="63"/>
                  </a:xfrm>
                  <a:prstGeom prst="rtTriangl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hu-HU">
                      <a:solidFill>
                        <a:prstClr val="black"/>
                      </a:solidFill>
                      <a:latin typeface="Calibri"/>
                      <a:cs typeface="+mn-cs"/>
                    </a:endParaRPr>
                  </a:p>
                </p:txBody>
              </p:sp>
              <p:sp>
                <p:nvSpPr>
                  <p:cNvPr id="21557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1292" y="1480"/>
                    <a:ext cx="46" cy="408"/>
                  </a:xfrm>
                  <a:prstGeom prst="rect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hu-HU">
                      <a:solidFill>
                        <a:prstClr val="black"/>
                      </a:solidFill>
                      <a:latin typeface="Calibri"/>
                      <a:cs typeface="+mn-cs"/>
                    </a:endParaRPr>
                  </a:p>
                </p:txBody>
              </p:sp>
              <p:sp>
                <p:nvSpPr>
                  <p:cNvPr id="21558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338" y="1480"/>
                    <a:ext cx="9" cy="408"/>
                  </a:xfrm>
                  <a:prstGeom prst="line">
                    <a:avLst/>
                  </a:prstGeom>
                  <a:noFill/>
                  <a:ln w="3810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black"/>
                      </a:solidFill>
                      <a:latin typeface="Calibri"/>
                      <a:cs typeface="+mn-cs"/>
                    </a:endParaRPr>
                  </a:p>
                </p:txBody>
              </p:sp>
            </p:grpSp>
            <p:grpSp>
              <p:nvGrpSpPr>
                <p:cNvPr id="15" name="Group 35"/>
                <p:cNvGrpSpPr>
                  <a:grpSpLocks/>
                </p:cNvGrpSpPr>
                <p:nvPr/>
              </p:nvGrpSpPr>
              <p:grpSpPr bwMode="auto">
                <a:xfrm>
                  <a:off x="1229" y="1480"/>
                  <a:ext cx="63" cy="408"/>
                  <a:chOff x="1229" y="1480"/>
                  <a:chExt cx="63" cy="408"/>
                </a:xfrm>
              </p:grpSpPr>
              <p:grpSp>
                <p:nvGrpSpPr>
                  <p:cNvPr id="16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1229" y="1480"/>
                    <a:ext cx="63" cy="408"/>
                    <a:chOff x="1229" y="1480"/>
                    <a:chExt cx="63" cy="399"/>
                  </a:xfrm>
                </p:grpSpPr>
                <p:sp>
                  <p:nvSpPr>
                    <p:cNvPr id="21554" name="AutoShape 37"/>
                    <p:cNvSpPr>
                      <a:spLocks noChangeArrowheads="1"/>
                    </p:cNvSpPr>
                    <p:nvPr/>
                  </p:nvSpPr>
                  <p:spPr bwMode="auto">
                    <a:xfrm rot="-5400000">
                      <a:off x="1125" y="1584"/>
                      <a:ext cx="272" cy="63"/>
                    </a:xfrm>
                    <a:prstGeom prst="rtTriangl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>
                        <a:solidFill>
                          <a:prstClr val="black"/>
                        </a:solidFill>
                        <a:latin typeface="Calibri"/>
                        <a:cs typeface="+mn-cs"/>
                      </a:endParaRPr>
                    </a:p>
                  </p:txBody>
                </p:sp>
                <p:sp>
                  <p:nvSpPr>
                    <p:cNvPr id="21555" name="Rectangle 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47" y="1743"/>
                      <a:ext cx="45" cy="136"/>
                    </a:xfrm>
                    <a:prstGeom prst="rect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accent1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hu-HU">
                        <a:solidFill>
                          <a:prstClr val="black"/>
                        </a:solidFill>
                        <a:latin typeface="Calibri"/>
                        <a:cs typeface="+mn-cs"/>
                      </a:endParaRPr>
                    </a:p>
                  </p:txBody>
                </p:sp>
              </p:grpSp>
              <p:sp>
                <p:nvSpPr>
                  <p:cNvPr id="21553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1247" y="1752"/>
                    <a:ext cx="0" cy="136"/>
                  </a:xfrm>
                  <a:prstGeom prst="line">
                    <a:avLst/>
                  </a:prstGeom>
                  <a:noFill/>
                  <a:ln w="57150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black"/>
                      </a:solidFill>
                      <a:latin typeface="Calibri"/>
                      <a:cs typeface="+mn-cs"/>
                    </a:endParaRPr>
                  </a:p>
                </p:txBody>
              </p:sp>
            </p:grpSp>
            <p:grpSp>
              <p:nvGrpSpPr>
                <p:cNvPr id="17" name="Group 40"/>
                <p:cNvGrpSpPr>
                  <a:grpSpLocks/>
                </p:cNvGrpSpPr>
                <p:nvPr/>
              </p:nvGrpSpPr>
              <p:grpSpPr bwMode="auto">
                <a:xfrm>
                  <a:off x="1118" y="1804"/>
                  <a:ext cx="85" cy="82"/>
                  <a:chOff x="1118" y="1804"/>
                  <a:chExt cx="85" cy="82"/>
                </a:xfrm>
              </p:grpSpPr>
              <p:sp>
                <p:nvSpPr>
                  <p:cNvPr id="21550" name="AutoShape 41"/>
                  <p:cNvSpPr>
                    <a:spLocks noChangeArrowheads="1"/>
                  </p:cNvSpPr>
                  <p:nvPr/>
                </p:nvSpPr>
                <p:spPr bwMode="auto">
                  <a:xfrm flipH="1">
                    <a:off x="1118" y="1820"/>
                    <a:ext cx="85" cy="66"/>
                  </a:xfrm>
                  <a:prstGeom prst="rtTriangle">
                    <a:avLst/>
                  </a:prstGeom>
                  <a:solidFill>
                    <a:schemeClr val="accent1"/>
                  </a:solidFill>
                  <a:ln w="9525">
                    <a:solidFill>
                      <a:schemeClr val="accent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hu-HU">
                      <a:solidFill>
                        <a:prstClr val="black"/>
                      </a:solidFill>
                      <a:latin typeface="Calibri"/>
                      <a:cs typeface="+mn-cs"/>
                    </a:endParaRPr>
                  </a:p>
                </p:txBody>
              </p:sp>
              <p:sp>
                <p:nvSpPr>
                  <p:cNvPr id="21551" name="Freeform 42"/>
                  <p:cNvSpPr>
                    <a:spLocks/>
                  </p:cNvSpPr>
                  <p:nvPr/>
                </p:nvSpPr>
                <p:spPr bwMode="auto">
                  <a:xfrm>
                    <a:off x="1159" y="1804"/>
                    <a:ext cx="38" cy="55"/>
                  </a:xfrm>
                  <a:custGeom>
                    <a:avLst/>
                    <a:gdLst>
                      <a:gd name="T0" fmla="*/ 8 w 38"/>
                      <a:gd name="T1" fmla="*/ 38 h 55"/>
                      <a:gd name="T2" fmla="*/ 29 w 38"/>
                      <a:gd name="T3" fmla="*/ 17 h 55"/>
                      <a:gd name="T4" fmla="*/ 32 w 38"/>
                      <a:gd name="T5" fmla="*/ 2 h 55"/>
                      <a:gd name="T6" fmla="*/ 38 w 38"/>
                      <a:gd name="T7" fmla="*/ 20 h 55"/>
                      <a:gd name="T8" fmla="*/ 35 w 38"/>
                      <a:gd name="T9" fmla="*/ 44 h 55"/>
                      <a:gd name="T10" fmla="*/ 8 w 38"/>
                      <a:gd name="T11" fmla="*/ 38 h 55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8"/>
                      <a:gd name="T19" fmla="*/ 0 h 55"/>
                      <a:gd name="T20" fmla="*/ 38 w 38"/>
                      <a:gd name="T21" fmla="*/ 55 h 55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8" h="55">
                        <a:moveTo>
                          <a:pt x="8" y="38"/>
                        </a:moveTo>
                        <a:cubicBezTo>
                          <a:pt x="19" y="31"/>
                          <a:pt x="18" y="24"/>
                          <a:pt x="29" y="17"/>
                        </a:cubicBezTo>
                        <a:cubicBezTo>
                          <a:pt x="30" y="12"/>
                          <a:pt x="27" y="0"/>
                          <a:pt x="32" y="2"/>
                        </a:cubicBezTo>
                        <a:cubicBezTo>
                          <a:pt x="38" y="4"/>
                          <a:pt x="38" y="20"/>
                          <a:pt x="38" y="20"/>
                        </a:cubicBezTo>
                        <a:cubicBezTo>
                          <a:pt x="37" y="28"/>
                          <a:pt x="38" y="37"/>
                          <a:pt x="35" y="44"/>
                        </a:cubicBezTo>
                        <a:cubicBezTo>
                          <a:pt x="32" y="50"/>
                          <a:pt x="0" y="55"/>
                          <a:pt x="8" y="38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hu-HU">
                      <a:solidFill>
                        <a:prstClr val="black"/>
                      </a:solidFill>
                      <a:latin typeface="Calibri"/>
                      <a:cs typeface="+mn-cs"/>
                    </a:endParaRPr>
                  </a:p>
                </p:txBody>
              </p:sp>
            </p:grpSp>
          </p:grpSp>
          <p:sp>
            <p:nvSpPr>
              <p:cNvPr id="21546" name="Line 43"/>
              <p:cNvSpPr>
                <a:spLocks noChangeShapeType="1"/>
              </p:cNvSpPr>
              <p:nvPr/>
            </p:nvSpPr>
            <p:spPr bwMode="auto">
              <a:xfrm>
                <a:off x="1113" y="1886"/>
                <a:ext cx="425" cy="0"/>
              </a:xfrm>
              <a:prstGeom prst="line">
                <a:avLst/>
              </a:prstGeom>
              <a:noFill/>
              <a:ln w="1905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</p:grp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1916113" y="2528888"/>
            <a:ext cx="495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hu-HU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n-US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18" name="Text Box 45"/>
          <p:cNvSpPr txBox="1">
            <a:spLocks noChangeArrowheads="1"/>
          </p:cNvSpPr>
          <p:nvPr/>
        </p:nvSpPr>
        <p:spPr bwMode="auto">
          <a:xfrm>
            <a:off x="836613" y="323850"/>
            <a:ext cx="7561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hu-HU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Az erő-idő görbék meghatározott és számított változói</a:t>
            </a:r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2095500" y="1538288"/>
            <a:ext cx="36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hu-HU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24" name="Rectangle 51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25" name="Rectangle 52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26" name="Rectangle 54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27" name="Rectangle 56"/>
          <p:cNvSpPr>
            <a:spLocks noChangeArrowheads="1"/>
          </p:cNvSpPr>
          <p:nvPr/>
        </p:nvSpPr>
        <p:spPr bwMode="auto">
          <a:xfrm>
            <a:off x="0" y="33004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28" name="Rectangle 58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24635" name="Object 59"/>
          <p:cNvGraphicFramePr>
            <a:graphicFrameLocks noChangeAspect="1"/>
          </p:cNvGraphicFramePr>
          <p:nvPr/>
        </p:nvGraphicFramePr>
        <p:xfrm>
          <a:off x="5921375" y="3498839"/>
          <a:ext cx="1755775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98" name="Egyenlet" r:id="rId5" imgW="838200" imgH="419100" progId="Equation.3">
                  <p:embed/>
                </p:oleObj>
              </mc:Choice>
              <mc:Fallback>
                <p:oleObj name="Egyenlet" r:id="rId5" imgW="8382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1375" y="3498839"/>
                        <a:ext cx="1755775" cy="8778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33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645" name="Text Box 69"/>
          <p:cNvSpPr txBox="1">
            <a:spLocks noChangeArrowheads="1"/>
          </p:cNvSpPr>
          <p:nvPr/>
        </p:nvSpPr>
        <p:spPr bwMode="auto">
          <a:xfrm>
            <a:off x="2268538" y="4751716"/>
            <a:ext cx="17994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ct val="50000"/>
              </a:spcBef>
              <a:spcAft>
                <a:spcPts val="0"/>
              </a:spcAft>
            </a:pPr>
            <a:r>
              <a:rPr lang="hu-H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I=F </a:t>
            </a:r>
            <a:r>
              <a:rPr lang="en-US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hu-HU" sz="2800" b="1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endParaRPr lang="en-US" sz="28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648" name="Line 72"/>
          <p:cNvSpPr>
            <a:spLocks noChangeShapeType="1"/>
          </p:cNvSpPr>
          <p:nvPr/>
        </p:nvSpPr>
        <p:spPr bwMode="auto">
          <a:xfrm>
            <a:off x="1258888" y="3009900"/>
            <a:ext cx="3313112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4649" name="Text Box 73"/>
          <p:cNvSpPr txBox="1">
            <a:spLocks noChangeArrowheads="1"/>
          </p:cNvSpPr>
          <p:nvPr/>
        </p:nvSpPr>
        <p:spPr bwMode="auto">
          <a:xfrm>
            <a:off x="836613" y="5473005"/>
            <a:ext cx="4537075" cy="138499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hu-HU" sz="2400" dirty="0">
                <a:solidFill>
                  <a:prstClr val="black"/>
                </a:solidFill>
                <a:latin typeface="Calibri"/>
                <a:cs typeface="+mn-cs"/>
              </a:rPr>
              <a:t>Az impulzus az erő idő szerinti </a:t>
            </a: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integrálja</a:t>
            </a:r>
          </a:p>
          <a:p>
            <a:pPr algn="ctr" fontAlgn="auto">
              <a:spcBef>
                <a:spcPct val="50000"/>
              </a:spcBef>
              <a:spcAft>
                <a:spcPts val="0"/>
              </a:spcAft>
            </a:pP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Vagyis a görbe alatti terület</a:t>
            </a: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540" name="Rectangle 75"/>
          <p:cNvSpPr>
            <a:spLocks noChangeArrowheads="1"/>
          </p:cNvSpPr>
          <p:nvPr/>
        </p:nvSpPr>
        <p:spPr bwMode="auto">
          <a:xfrm>
            <a:off x="0" y="3181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/>
              </a:solidFill>
              <a:latin typeface="Calibri"/>
              <a:cs typeface="+mn-cs"/>
            </a:endParaRPr>
          </a:p>
        </p:txBody>
      </p:sp>
      <p:graphicFrame>
        <p:nvGraphicFramePr>
          <p:cNvPr id="24650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444471"/>
              </p:ext>
            </p:extLst>
          </p:nvPr>
        </p:nvGraphicFramePr>
        <p:xfrm>
          <a:off x="5938801" y="1318419"/>
          <a:ext cx="1333500" cy="855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99" name="Egyenlet" r:id="rId7" imgW="774360" imgH="495000" progId="Equation.3">
                  <p:embed/>
                </p:oleObj>
              </mc:Choice>
              <mc:Fallback>
                <p:oleObj name="Egyenlet" r:id="rId7" imgW="7743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8801" y="1318419"/>
                        <a:ext cx="1333500" cy="855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41" name="Rectangle 76"/>
          <p:cNvSpPr>
            <a:spLocks noChangeArrowheads="1"/>
          </p:cNvSpPr>
          <p:nvPr/>
        </p:nvSpPr>
        <p:spPr bwMode="auto">
          <a:xfrm>
            <a:off x="0" y="3676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hu-HU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1" name="Text Box 60"/>
          <p:cNvSpPr txBox="1">
            <a:spLocks noChangeArrowheads="1"/>
          </p:cNvSpPr>
          <p:nvPr/>
        </p:nvSpPr>
        <p:spPr bwMode="auto">
          <a:xfrm>
            <a:off x="467544" y="188640"/>
            <a:ext cx="5976938" cy="9556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2800" b="1" dirty="0">
                <a:latin typeface="Times New Roman" pitchFamily="18" charset="0"/>
                <a:cs typeface="Times New Roman" pitchFamily="18" charset="0"/>
              </a:rPr>
              <a:t>Felugrási magasság meghatározása impulzus felhasználásával</a:t>
            </a:r>
            <a:endParaRPr lang="en-US" altLang="hu-H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148064" y="2451895"/>
            <a:ext cx="32498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/>
              <a:t>Ezt az értéket a számítógép általában kiszámítja</a:t>
            </a:r>
            <a:endParaRPr lang="hu-HU" sz="20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408613" y="4523116"/>
            <a:ext cx="324036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 módszer előnye, hogy nem befolyásolja a leérkezés</a:t>
            </a:r>
          </a:p>
          <a:p>
            <a:pPr algn="ctr"/>
            <a:r>
              <a:rPr lang="hu-HU" sz="2800" dirty="0" smtClean="0"/>
              <a:t>helyzete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7475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4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4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246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770" decel="100000"/>
                                        <p:tgtEl>
                                          <p:spTgt spid="246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770" decel="100000"/>
                                        <p:tgtEl>
                                          <p:spTgt spid="2462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4" dur="770" fill="hold"/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4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0" dur="80"/>
                                        <p:tgtEl>
                                          <p:spTgt spid="246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1" dur="80"/>
                                        <p:tgtEl>
                                          <p:spTgt spid="246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80"/>
                                        <p:tgtEl>
                                          <p:spTgt spid="246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4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4578" grpId="0"/>
      <p:bldP spid="24579" grpId="0" animBg="1"/>
      <p:bldP spid="24580" grpId="0" animBg="1"/>
      <p:bldP spid="24581" grpId="0" animBg="1"/>
      <p:bldP spid="24582" grpId="0" animBg="1"/>
      <p:bldP spid="24620" grpId="0"/>
      <p:bldP spid="24622" grpId="0"/>
      <p:bldP spid="24645" grpId="0"/>
      <p:bldP spid="24648" grpId="0" animBg="1"/>
      <p:bldP spid="24649" grpId="0" animBg="1"/>
      <p:bldP spid="18" grpId="0"/>
      <p:bldP spid="1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599936" y="1448124"/>
            <a:ext cx="4504695" cy="586571"/>
          </a:xfrm>
          <a:prstGeom prst="rect">
            <a:avLst/>
          </a:prstGeom>
          <a:blipFill rotWithShape="1">
            <a:blip r:embed="rId2"/>
            <a:stretch>
              <a:fillRect l="-2030" t="-1042" b="-9375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3" name="Szövegdoboz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39085" y="2276872"/>
            <a:ext cx="2300310" cy="89825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4" name="Szövegdoboz 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65928" y="3644970"/>
            <a:ext cx="2756267" cy="833433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5" name="Szövegdoboz 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363670" y="5085184"/>
            <a:ext cx="1965346" cy="490840"/>
          </a:xfrm>
          <a:prstGeom prst="rect">
            <a:avLst/>
          </a:prstGeom>
          <a:blipFill rotWithShape="1">
            <a:blip r:embed="rId5"/>
            <a:stretch>
              <a:fillRect b="-4938"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zövegdoboz 2"/>
          <p:cNvSpPr txBox="1">
            <a:spLocks noChangeArrowheads="1"/>
          </p:cNvSpPr>
          <p:nvPr/>
        </p:nvSpPr>
        <p:spPr bwMode="auto">
          <a:xfrm>
            <a:off x="2535238" y="122238"/>
            <a:ext cx="6500812" cy="1261884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 smtClean="0"/>
              <a:t>Milyen változókat mérhetünk?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/>
              <a:t>AZ </a:t>
            </a:r>
            <a:r>
              <a:rPr lang="hu-HU" altLang="hu-HU" sz="2400" dirty="0"/>
              <a:t>SJ és CMJ típusú felugrások </a:t>
            </a:r>
            <a:r>
              <a:rPr lang="hu-HU" altLang="hu-HU" sz="2400" dirty="0" err="1"/>
              <a:t>talajreakcióerő</a:t>
            </a:r>
            <a:r>
              <a:rPr lang="hu-HU" altLang="hu-HU" sz="2400" dirty="0"/>
              <a:t> görbéinek összehasonlítása</a:t>
            </a:r>
            <a:endParaRPr lang="en-US" altLang="hu-HU" sz="2400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9095633"/>
              </p:ext>
            </p:extLst>
          </p:nvPr>
        </p:nvGraphicFramePr>
        <p:xfrm>
          <a:off x="2286000" y="20002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6" name="Egyenes összekötő nyíllal 5"/>
          <p:cNvCxnSpPr/>
          <p:nvPr/>
        </p:nvCxnSpPr>
        <p:spPr>
          <a:xfrm rot="5400000">
            <a:off x="4321969" y="1820069"/>
            <a:ext cx="500063" cy="3175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rot="5400000">
            <a:off x="4820444" y="2675732"/>
            <a:ext cx="219075" cy="1587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j2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142875" y="928688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mj2p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6143625" y="4929188"/>
            <a:ext cx="2430463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gyenes összekötő nyíllal 10"/>
          <p:cNvSpPr/>
          <p:nvPr/>
        </p:nvSpPr>
        <p:spPr>
          <a:xfrm>
            <a:off x="5283327" y="4581128"/>
            <a:ext cx="1000125" cy="1588"/>
          </a:xfrm>
          <a:prstGeom prst="straightConnector1">
            <a:avLst/>
          </a:prstGeom>
          <a:ln w="19050">
            <a:solidFill>
              <a:schemeClr val="accent2">
                <a:lumMod val="75000"/>
              </a:schemeClr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hu-HU"/>
          </a:p>
        </p:txBody>
      </p:sp>
      <p:sp>
        <p:nvSpPr>
          <p:cNvPr id="12" name="Egyenes összekötő nyíllal 11"/>
          <p:cNvSpPr/>
          <p:nvPr/>
        </p:nvSpPr>
        <p:spPr>
          <a:xfrm>
            <a:off x="4893469" y="4751387"/>
            <a:ext cx="1643062" cy="1588"/>
          </a:xfrm>
          <a:prstGeom prst="straightConnector1">
            <a:avLst/>
          </a:prstGeom>
          <a:ln w="190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3286125" y="2214563"/>
            <a:ext cx="785813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i="1" dirty="0">
                <a:solidFill>
                  <a:srgbClr val="FF0000"/>
                </a:solidFill>
              </a:rPr>
              <a:t>CMJ</a:t>
            </a:r>
            <a:endParaRPr lang="en-US" b="1" i="1" dirty="0">
              <a:solidFill>
                <a:srgbClr val="FF0000"/>
              </a:solidFill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143500" y="2928938"/>
            <a:ext cx="571500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i="1" dirty="0">
                <a:solidFill>
                  <a:schemeClr val="accent2">
                    <a:lumMod val="75000"/>
                  </a:schemeClr>
                </a:solidFill>
              </a:rPr>
              <a:t>SJ</a:t>
            </a:r>
            <a:endParaRPr lang="en-US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52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3860800"/>
            <a:ext cx="18954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452438" y="4752975"/>
            <a:ext cx="22415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/>
              <a:t>t</a:t>
            </a:r>
            <a:r>
              <a:rPr lang="hu-HU" altLang="hu-HU" sz="2000"/>
              <a:t>lev</a:t>
            </a:r>
            <a:r>
              <a:rPr lang="hu-HU" altLang="hu-HU" sz="2400"/>
              <a:t>CMJ&gt;</a:t>
            </a:r>
            <a:r>
              <a:rPr lang="hu-HU" altLang="hu-HU"/>
              <a:t>t</a:t>
            </a:r>
            <a:r>
              <a:rPr lang="hu-HU" altLang="hu-HU" sz="2000"/>
              <a:t>lev</a:t>
            </a:r>
            <a:r>
              <a:rPr lang="hu-HU" altLang="hu-HU" sz="2400"/>
              <a:t>SJ</a:t>
            </a:r>
            <a:endParaRPr lang="en-US" altLang="hu-HU" sz="2400"/>
          </a:p>
        </p:txBody>
      </p:sp>
      <p:sp>
        <p:nvSpPr>
          <p:cNvPr id="3" name="Lefelé nyíl 2"/>
          <p:cNvSpPr/>
          <p:nvPr/>
        </p:nvSpPr>
        <p:spPr>
          <a:xfrm>
            <a:off x="1401763" y="5572125"/>
            <a:ext cx="549275" cy="236538"/>
          </a:xfrm>
          <a:prstGeom prst="downArrow">
            <a:avLst/>
          </a:prstGeom>
          <a:solidFill>
            <a:srgbClr val="FF33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533400" y="6119813"/>
            <a:ext cx="2286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S</a:t>
            </a:r>
            <a:r>
              <a:rPr lang="hu-HU" altLang="hu-HU" sz="2000"/>
              <a:t>y</a:t>
            </a:r>
            <a:r>
              <a:rPr lang="hu-HU" altLang="hu-HU" sz="2800"/>
              <a:t>CMJ&gt;S</a:t>
            </a:r>
            <a:r>
              <a:rPr lang="hu-HU" altLang="hu-HU" sz="2000"/>
              <a:t>y</a:t>
            </a:r>
            <a:r>
              <a:rPr lang="hu-HU" altLang="hu-HU" sz="2800"/>
              <a:t>SJ</a:t>
            </a:r>
            <a:endParaRPr lang="en-US" altLang="hu-HU" sz="2800"/>
          </a:p>
        </p:txBody>
      </p:sp>
      <p:cxnSp>
        <p:nvCxnSpPr>
          <p:cNvPr id="15" name="Egyenes összekötő 14"/>
          <p:cNvCxnSpPr/>
          <p:nvPr/>
        </p:nvCxnSpPr>
        <p:spPr>
          <a:xfrm flipV="1">
            <a:off x="6286500" y="4077072"/>
            <a:ext cx="13692" cy="36004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5189734" y="1398587"/>
            <a:ext cx="399981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000" b="1" dirty="0" smtClean="0"/>
              <a:t>Melyik változóknál van eltérés?</a:t>
            </a:r>
          </a:p>
          <a:p>
            <a:pPr algn="ctr"/>
            <a:r>
              <a:rPr lang="hu-HU" sz="2000" b="1" dirty="0" err="1" smtClean="0"/>
              <a:t>CMJ-nél</a:t>
            </a:r>
            <a:r>
              <a:rPr lang="hu-HU" sz="2000" b="1" dirty="0" smtClean="0"/>
              <a:t> nagyobb</a:t>
            </a:r>
          </a:p>
          <a:p>
            <a:pPr algn="ctr"/>
            <a:endParaRPr lang="hu-HU" b="1" dirty="0" smtClean="0"/>
          </a:p>
          <a:p>
            <a:pPr algn="ctr"/>
            <a:r>
              <a:rPr lang="hu-HU" sz="2400" b="1" dirty="0" err="1" smtClean="0"/>
              <a:t>Tlev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H</a:t>
            </a:r>
          </a:p>
          <a:p>
            <a:pPr algn="ctr"/>
            <a:r>
              <a:rPr lang="hu-HU" sz="2400" b="1" dirty="0" err="1" smtClean="0"/>
              <a:t>Fmax</a:t>
            </a:r>
            <a:endParaRPr lang="hu-HU" sz="2400" b="1" dirty="0" smtClean="0"/>
          </a:p>
          <a:p>
            <a:pPr algn="ctr"/>
            <a:r>
              <a:rPr lang="hu-HU" sz="2400" b="1" dirty="0" smtClean="0"/>
              <a:t>RTD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81481E-6 L -0.44809 -0.0064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1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0.43281 0.304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6783 " pathEditMode="relative" ptsTypes="AA"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13658 " pathEditMode="relative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1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1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 nodeType="clickPar">
                      <p:stCondLst>
                        <p:cond delay="0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0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 nodeType="clickPar">
                      <p:stCondLst>
                        <p:cond delay="0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106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" grpId="0"/>
      <p:bldP spid="3" grpId="0" animBg="1"/>
      <p:bldP spid="5" grpId="0"/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5" name="Object 3"/>
          <p:cNvGraphicFramePr>
            <a:graphicFrameLocks noChangeAspect="1"/>
          </p:cNvGraphicFramePr>
          <p:nvPr/>
        </p:nvGraphicFramePr>
        <p:xfrm>
          <a:off x="4408488" y="3051175"/>
          <a:ext cx="4267200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15" name="Chart" r:id="rId8" imgW="4257627" imgH="3019412" progId="Excel.Sheet.8">
                  <p:embed/>
                </p:oleObj>
              </mc:Choice>
              <mc:Fallback>
                <p:oleObj name="Chart" r:id="rId8" imgW="4257627" imgH="3019412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08488" y="3051175"/>
                        <a:ext cx="4267200" cy="311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6" name="Line 4"/>
          <p:cNvSpPr>
            <a:spLocks noChangeShapeType="1"/>
          </p:cNvSpPr>
          <p:nvPr/>
        </p:nvSpPr>
        <p:spPr bwMode="auto">
          <a:xfrm>
            <a:off x="2555875" y="3902075"/>
            <a:ext cx="4895850" cy="0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8" name="sj2p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625475" y="214313"/>
            <a:ext cx="36607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cmj2p.mp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840288" y="214313"/>
            <a:ext cx="3660775" cy="292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6"/>
          <p:cNvGraphicFramePr>
            <a:graphicFrameLocks noChangeAspect="1"/>
          </p:cNvGraphicFramePr>
          <p:nvPr/>
        </p:nvGraphicFramePr>
        <p:xfrm>
          <a:off x="642910" y="3071810"/>
          <a:ext cx="3673475" cy="3038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7" name="Szövegdoboz 6"/>
          <p:cNvSpPr txBox="1"/>
          <p:nvPr/>
        </p:nvSpPr>
        <p:spPr>
          <a:xfrm>
            <a:off x="2000232" y="6215082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solidFill>
                  <a:prstClr val="black"/>
                </a:solidFill>
                <a:latin typeface="Calibri"/>
                <a:cs typeface="+mn-cs"/>
              </a:rPr>
              <a:t>SJ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143636" y="635795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dirty="0" smtClean="0">
                <a:solidFill>
                  <a:prstClr val="black"/>
                </a:solidFill>
                <a:latin typeface="Calibri"/>
                <a:cs typeface="+mn-cs"/>
              </a:rPr>
              <a:t>CMJ</a:t>
            </a:r>
            <a:endParaRPr lang="en-US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44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259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42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OleChart spid="125955" grpId="0"/>
      <p:bldP spid="125956" grpId="0" animBg="1"/>
      <p:bldGraphic spid="11" grpId="0">
        <p:bldAsOne/>
      </p:bldGraphic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1" name="Object 3"/>
          <p:cNvGraphicFramePr>
            <a:graphicFrameLocks noChangeAspect="1"/>
          </p:cNvGraphicFramePr>
          <p:nvPr/>
        </p:nvGraphicFramePr>
        <p:xfrm>
          <a:off x="3989388" y="3338513"/>
          <a:ext cx="4267200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6" name="Chart" r:id="rId8" imgW="4267381" imgH="3019412" progId="Excel.Chart.8">
                  <p:embed/>
                </p:oleObj>
              </mc:Choice>
              <mc:Fallback>
                <p:oleObj name="Chart" r:id="rId8" imgW="4267381" imgH="301941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9388" y="3338513"/>
                        <a:ext cx="4267200" cy="3114675"/>
                      </a:xfrm>
                      <a:prstGeom prst="rect">
                        <a:avLst/>
                      </a:prstGeom>
                      <a:solidFill>
                        <a:srgbClr val="72BFC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3995738" y="188913"/>
          <a:ext cx="4259262" cy="301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77" name="Chart" r:id="rId10" imgW="4267381" imgH="3019412" progId="Excel.Chart.8">
                  <p:embed/>
                </p:oleObj>
              </mc:Choice>
              <mc:Fallback>
                <p:oleObj name="Chart" r:id="rId10" imgW="4267381" imgH="301941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188913"/>
                        <a:ext cx="4259262" cy="3017837"/>
                      </a:xfrm>
                      <a:prstGeom prst="rect">
                        <a:avLst/>
                      </a:prstGeom>
                      <a:solidFill>
                        <a:srgbClr val="72BFC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7" name="Text Box 9"/>
          <p:cNvSpPr txBox="1">
            <a:spLocks noChangeArrowheads="1"/>
          </p:cNvSpPr>
          <p:nvPr/>
        </p:nvSpPr>
        <p:spPr bwMode="auto">
          <a:xfrm>
            <a:off x="7000875" y="1357313"/>
            <a:ext cx="1528763" cy="338137"/>
          </a:xfrm>
          <a:prstGeom prst="rect">
            <a:avLst/>
          </a:prstGeom>
          <a:solidFill>
            <a:srgbClr val="FF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600" b="1">
                <a:solidFill>
                  <a:schemeClr val="bg1"/>
                </a:solidFill>
              </a:rPr>
              <a:t>F</a:t>
            </a:r>
            <a:r>
              <a:rPr lang="hu-HU" altLang="hu-HU" sz="1600" b="1" baseline="-25000">
                <a:solidFill>
                  <a:schemeClr val="bg1"/>
                </a:solidFill>
              </a:rPr>
              <a:t>r</a:t>
            </a:r>
            <a:r>
              <a:rPr lang="hu-HU" altLang="hu-HU" sz="1600" b="1">
                <a:solidFill>
                  <a:schemeClr val="bg1"/>
                </a:solidFill>
              </a:rPr>
              <a:t> = G + m a</a:t>
            </a:r>
            <a:endParaRPr lang="en-US" altLang="hu-HU" sz="1600" b="1" baseline="-25000">
              <a:solidFill>
                <a:schemeClr val="bg1"/>
              </a:solidFill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840288" y="785813"/>
            <a:ext cx="1446212" cy="33813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600" b="1">
                <a:solidFill>
                  <a:schemeClr val="bg1"/>
                </a:solidFill>
              </a:rPr>
              <a:t>F</a:t>
            </a:r>
            <a:r>
              <a:rPr lang="hu-HU" altLang="hu-HU" sz="1600" b="1" baseline="-25000">
                <a:solidFill>
                  <a:schemeClr val="bg1"/>
                </a:solidFill>
              </a:rPr>
              <a:t>r</a:t>
            </a:r>
            <a:r>
              <a:rPr lang="hu-HU" altLang="hu-HU" sz="1600" b="1">
                <a:solidFill>
                  <a:schemeClr val="bg1"/>
                </a:solidFill>
              </a:rPr>
              <a:t> = G  = mg</a:t>
            </a:r>
            <a:endParaRPr lang="en-US" altLang="hu-HU" sz="1600" b="1" baseline="-25000">
              <a:solidFill>
                <a:schemeClr val="bg1"/>
              </a:solidFill>
            </a:endParaRPr>
          </a:p>
        </p:txBody>
      </p:sp>
      <p:sp>
        <p:nvSpPr>
          <p:cNvPr id="32779" name="Text Box 11"/>
          <p:cNvSpPr txBox="1">
            <a:spLocks noChangeArrowheads="1"/>
          </p:cNvSpPr>
          <p:nvPr/>
        </p:nvSpPr>
        <p:spPr bwMode="auto">
          <a:xfrm>
            <a:off x="5143500" y="3071813"/>
            <a:ext cx="1457325" cy="338137"/>
          </a:xfrm>
          <a:prstGeom prst="rect">
            <a:avLst/>
          </a:prstGeom>
          <a:solidFill>
            <a:srgbClr val="067C0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600" b="1">
                <a:solidFill>
                  <a:schemeClr val="bg1"/>
                </a:solidFill>
              </a:rPr>
              <a:t>F</a:t>
            </a:r>
            <a:r>
              <a:rPr lang="hu-HU" altLang="hu-HU" sz="1600" b="1" baseline="-25000">
                <a:solidFill>
                  <a:schemeClr val="bg1"/>
                </a:solidFill>
              </a:rPr>
              <a:t>r</a:t>
            </a:r>
            <a:r>
              <a:rPr lang="hu-HU" altLang="hu-HU" sz="1600" b="1">
                <a:solidFill>
                  <a:schemeClr val="bg1"/>
                </a:solidFill>
              </a:rPr>
              <a:t> = G – ma </a:t>
            </a:r>
            <a:endParaRPr lang="en-US" altLang="hu-HU" sz="1600" b="1" baseline="-25000">
              <a:solidFill>
                <a:schemeClr val="bg1"/>
              </a:solidFill>
            </a:endParaRPr>
          </a:p>
        </p:txBody>
      </p:sp>
      <p:sp>
        <p:nvSpPr>
          <p:cNvPr id="32781" name="Line 13"/>
          <p:cNvSpPr>
            <a:spLocks noChangeShapeType="1"/>
          </p:cNvSpPr>
          <p:nvPr/>
        </p:nvSpPr>
        <p:spPr bwMode="auto">
          <a:xfrm>
            <a:off x="4932363" y="5084763"/>
            <a:ext cx="3384550" cy="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11" name="cmj2p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68313" y="273050"/>
            <a:ext cx="3463925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Egyenes összekötő nyíllal 16"/>
          <p:cNvCxnSpPr/>
          <p:nvPr/>
        </p:nvCxnSpPr>
        <p:spPr>
          <a:xfrm rot="5400000">
            <a:off x="5001419" y="1499394"/>
            <a:ext cx="428625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rot="5400000">
            <a:off x="5429250" y="1928813"/>
            <a:ext cx="428625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 rot="10800000">
            <a:off x="6143625" y="1557338"/>
            <a:ext cx="428625" cy="158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mj1p.mp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34975" y="3429000"/>
            <a:ext cx="34639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9" name="Szövegdoboz 1"/>
          <p:cNvSpPr txBox="1">
            <a:spLocks noChangeArrowheads="1"/>
          </p:cNvSpPr>
          <p:nvPr/>
        </p:nvSpPr>
        <p:spPr bwMode="auto">
          <a:xfrm>
            <a:off x="1280792" y="2895600"/>
            <a:ext cx="18389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 err="1" smtClean="0"/>
              <a:t>Large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amplitude</a:t>
            </a:r>
            <a:endParaRPr lang="en-US" altLang="hu-HU" dirty="0"/>
          </a:p>
        </p:txBody>
      </p:sp>
      <p:sp>
        <p:nvSpPr>
          <p:cNvPr id="60430" name="Szövegdoboz 3"/>
          <p:cNvSpPr txBox="1">
            <a:spLocks noChangeArrowheads="1"/>
          </p:cNvSpPr>
          <p:nvPr/>
        </p:nvSpPr>
        <p:spPr bwMode="auto">
          <a:xfrm>
            <a:off x="1253866" y="6388418"/>
            <a:ext cx="182614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dirty="0" err="1" smtClean="0"/>
              <a:t>Small</a:t>
            </a:r>
            <a:r>
              <a:rPr lang="hu-HU" altLang="hu-HU" dirty="0" smtClean="0"/>
              <a:t> </a:t>
            </a:r>
            <a:r>
              <a:rPr lang="hu-HU" altLang="hu-HU" dirty="0" err="1" smtClean="0"/>
              <a:t>amplitude</a:t>
            </a:r>
            <a:endParaRPr lang="en-US" altLang="hu-HU" dirty="0"/>
          </a:p>
        </p:txBody>
      </p:sp>
    </p:spTree>
    <p:extLst>
      <p:ext uri="{BB962C8B-B14F-4D97-AF65-F5344CB8AC3E}">
        <p14:creationId xmlns:p14="http://schemas.microsoft.com/office/powerpoint/2010/main" val="2610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23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2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820"/>
                            </p:stCondLst>
                            <p:childTnLst>
                              <p:par>
                                <p:cTn id="51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680"/>
                            </p:stCondLst>
                            <p:childTnLst>
                              <p:par>
                                <p:cTn id="6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2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65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OleChart spid="32771" grpId="0"/>
      <p:bldOleChart spid="32773" grpId="0"/>
      <p:bldP spid="32777" grpId="0" animBg="1"/>
      <p:bldP spid="32778" grpId="0" animBg="1"/>
      <p:bldP spid="32779" grpId="0" animBg="1"/>
      <p:bldP spid="3278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/>
          <p:cNvSpPr>
            <a:spLocks/>
          </p:cNvSpPr>
          <p:nvPr/>
        </p:nvSpPr>
        <p:spPr bwMode="auto">
          <a:xfrm rot="-136809">
            <a:off x="1330325" y="4900613"/>
            <a:ext cx="1728788" cy="503237"/>
          </a:xfrm>
          <a:custGeom>
            <a:avLst/>
            <a:gdLst>
              <a:gd name="T0" fmla="*/ 0 w 1089"/>
              <a:gd name="T1" fmla="*/ 2147483647 h 317"/>
              <a:gd name="T2" fmla="*/ 2147483647 w 1089"/>
              <a:gd name="T3" fmla="*/ 2147483647 h 317"/>
              <a:gd name="T4" fmla="*/ 2147483647 w 1089"/>
              <a:gd name="T5" fmla="*/ 0 h 317"/>
              <a:gd name="T6" fmla="*/ 0 60000 65536"/>
              <a:gd name="T7" fmla="*/ 0 60000 65536"/>
              <a:gd name="T8" fmla="*/ 0 60000 65536"/>
              <a:gd name="T9" fmla="*/ 0 w 1089"/>
              <a:gd name="T10" fmla="*/ 0 h 317"/>
              <a:gd name="T11" fmla="*/ 1089 w 1089"/>
              <a:gd name="T12" fmla="*/ 317 h 31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089" h="317">
                <a:moveTo>
                  <a:pt x="0" y="272"/>
                </a:moveTo>
                <a:cubicBezTo>
                  <a:pt x="181" y="294"/>
                  <a:pt x="363" y="317"/>
                  <a:pt x="544" y="272"/>
                </a:cubicBezTo>
                <a:cubicBezTo>
                  <a:pt x="725" y="227"/>
                  <a:pt x="998" y="45"/>
                  <a:pt x="1089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891" name="Freeform 3"/>
          <p:cNvSpPr>
            <a:spLocks/>
          </p:cNvSpPr>
          <p:nvPr/>
        </p:nvSpPr>
        <p:spPr bwMode="auto">
          <a:xfrm rot="-1119613">
            <a:off x="2700338" y="2714625"/>
            <a:ext cx="1728787" cy="1911350"/>
          </a:xfrm>
          <a:custGeom>
            <a:avLst/>
            <a:gdLst>
              <a:gd name="T0" fmla="*/ 0 w 590"/>
              <a:gd name="T1" fmla="*/ 2147483647 h 998"/>
              <a:gd name="T2" fmla="*/ 2147483647 w 590"/>
              <a:gd name="T3" fmla="*/ 2147483647 h 998"/>
              <a:gd name="T4" fmla="*/ 2147483647 w 590"/>
              <a:gd name="T5" fmla="*/ 2147483647 h 998"/>
              <a:gd name="T6" fmla="*/ 2147483647 w 590"/>
              <a:gd name="T7" fmla="*/ 0 h 998"/>
              <a:gd name="T8" fmla="*/ 0 60000 65536"/>
              <a:gd name="T9" fmla="*/ 0 60000 65536"/>
              <a:gd name="T10" fmla="*/ 0 60000 65536"/>
              <a:gd name="T11" fmla="*/ 0 60000 65536"/>
              <a:gd name="T12" fmla="*/ 0 w 590"/>
              <a:gd name="T13" fmla="*/ 0 h 998"/>
              <a:gd name="T14" fmla="*/ 590 w 590"/>
              <a:gd name="T15" fmla="*/ 998 h 99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0" h="998">
                <a:moveTo>
                  <a:pt x="0" y="998"/>
                </a:moveTo>
                <a:cubicBezTo>
                  <a:pt x="94" y="953"/>
                  <a:pt x="189" y="908"/>
                  <a:pt x="272" y="817"/>
                </a:cubicBezTo>
                <a:cubicBezTo>
                  <a:pt x="355" y="726"/>
                  <a:pt x="446" y="590"/>
                  <a:pt x="499" y="454"/>
                </a:cubicBezTo>
                <a:cubicBezTo>
                  <a:pt x="552" y="318"/>
                  <a:pt x="575" y="76"/>
                  <a:pt x="590" y="0"/>
                </a:cubicBezTo>
              </a:path>
            </a:pathLst>
          </a:custGeom>
          <a:noFill/>
          <a:ln w="28575">
            <a:solidFill>
              <a:srgbClr val="FC431E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8676" name="Freeform 4"/>
          <p:cNvSpPr>
            <a:spLocks/>
          </p:cNvSpPr>
          <p:nvPr/>
        </p:nvSpPr>
        <p:spPr bwMode="auto">
          <a:xfrm rot="-4524917">
            <a:off x="2967038" y="1089025"/>
            <a:ext cx="936625" cy="1584325"/>
          </a:xfrm>
          <a:custGeom>
            <a:avLst/>
            <a:gdLst>
              <a:gd name="T0" fmla="*/ 0 w 590"/>
              <a:gd name="T1" fmla="*/ 2147483647 h 998"/>
              <a:gd name="T2" fmla="*/ 2147483647 w 590"/>
              <a:gd name="T3" fmla="*/ 2147483647 h 998"/>
              <a:gd name="T4" fmla="*/ 2147483647 w 590"/>
              <a:gd name="T5" fmla="*/ 2147483647 h 998"/>
              <a:gd name="T6" fmla="*/ 2147483647 w 590"/>
              <a:gd name="T7" fmla="*/ 0 h 998"/>
              <a:gd name="T8" fmla="*/ 0 60000 65536"/>
              <a:gd name="T9" fmla="*/ 0 60000 65536"/>
              <a:gd name="T10" fmla="*/ 0 60000 65536"/>
              <a:gd name="T11" fmla="*/ 0 60000 65536"/>
              <a:gd name="T12" fmla="*/ 0 w 590"/>
              <a:gd name="T13" fmla="*/ 0 h 998"/>
              <a:gd name="T14" fmla="*/ 590 w 590"/>
              <a:gd name="T15" fmla="*/ 998 h 99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0" h="998">
                <a:moveTo>
                  <a:pt x="0" y="998"/>
                </a:moveTo>
                <a:cubicBezTo>
                  <a:pt x="94" y="953"/>
                  <a:pt x="189" y="908"/>
                  <a:pt x="272" y="817"/>
                </a:cubicBezTo>
                <a:cubicBezTo>
                  <a:pt x="355" y="726"/>
                  <a:pt x="446" y="590"/>
                  <a:pt x="499" y="454"/>
                </a:cubicBezTo>
                <a:cubicBezTo>
                  <a:pt x="552" y="318"/>
                  <a:pt x="575" y="76"/>
                  <a:pt x="590" y="0"/>
                </a:cubicBezTo>
              </a:path>
            </a:pathLst>
          </a:cu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37893" name="Oval 5"/>
          <p:cNvSpPr>
            <a:spLocks noChangeArrowheads="1"/>
          </p:cNvSpPr>
          <p:nvPr/>
        </p:nvSpPr>
        <p:spPr bwMode="auto">
          <a:xfrm>
            <a:off x="2987675" y="4797425"/>
            <a:ext cx="144463" cy="144463"/>
          </a:xfrm>
          <a:prstGeom prst="ellipse">
            <a:avLst/>
          </a:prstGeom>
          <a:solidFill>
            <a:srgbClr val="FC43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7894" name="Oval 6"/>
          <p:cNvSpPr>
            <a:spLocks noChangeArrowheads="1"/>
          </p:cNvSpPr>
          <p:nvPr/>
        </p:nvSpPr>
        <p:spPr bwMode="auto">
          <a:xfrm>
            <a:off x="3995738" y="2492375"/>
            <a:ext cx="144462" cy="144463"/>
          </a:xfrm>
          <a:prstGeom prst="ellipse">
            <a:avLst/>
          </a:prstGeom>
          <a:solidFill>
            <a:srgbClr val="FC43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 flipV="1">
            <a:off x="3059113" y="2636838"/>
            <a:ext cx="936625" cy="2232025"/>
          </a:xfrm>
          <a:prstGeom prst="line">
            <a:avLst/>
          </a:prstGeom>
          <a:noFill/>
          <a:ln w="38100">
            <a:solidFill>
              <a:srgbClr val="FC431E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58888" y="3213100"/>
            <a:ext cx="2089150" cy="779463"/>
            <a:chOff x="793" y="2024"/>
            <a:chExt cx="1316" cy="491"/>
          </a:xfrm>
        </p:grpSpPr>
        <p:sp>
          <p:nvSpPr>
            <p:cNvPr id="28685" name="Text Box 9"/>
            <p:cNvSpPr txBox="1">
              <a:spLocks noChangeArrowheads="1"/>
            </p:cNvSpPr>
            <p:nvPr/>
          </p:nvSpPr>
          <p:spPr bwMode="auto">
            <a:xfrm>
              <a:off x="793" y="2024"/>
              <a:ext cx="1316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800" b="1"/>
                <a:t>Elmozdulás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u-HU" altLang="hu-HU" sz="1800" b="1">
                  <a:sym typeface="Symbol" pitchFamily="18" charset="2"/>
                </a:rPr>
                <a:t> r</a:t>
              </a:r>
            </a:p>
          </p:txBody>
        </p:sp>
        <p:sp>
          <p:nvSpPr>
            <p:cNvPr id="28686" name="Line 10"/>
            <p:cNvSpPr>
              <a:spLocks noChangeShapeType="1"/>
            </p:cNvSpPr>
            <p:nvPr/>
          </p:nvSpPr>
          <p:spPr bwMode="auto">
            <a:xfrm>
              <a:off x="1519" y="2341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4211638" y="3644900"/>
            <a:ext cx="792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/>
              <a:t>Út</a:t>
            </a:r>
            <a:endParaRPr lang="en-US" altLang="hu-HU" sz="1800" b="1"/>
          </a:p>
        </p:txBody>
      </p:sp>
      <p:sp>
        <p:nvSpPr>
          <p:cNvPr id="28682" name="Text Box 12"/>
          <p:cNvSpPr txBox="1">
            <a:spLocks noChangeArrowheads="1"/>
          </p:cNvSpPr>
          <p:nvPr/>
        </p:nvSpPr>
        <p:spPr bwMode="auto">
          <a:xfrm>
            <a:off x="1403350" y="333375"/>
            <a:ext cx="6048375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>
                <a:latin typeface="Times New Roman" pitchFamily="18" charset="0"/>
                <a:cs typeface="Times New Roman" pitchFamily="18" charset="0"/>
              </a:rPr>
              <a:t>Az elmozdulásvektor és az út, pálya</a:t>
            </a:r>
            <a:endParaRPr lang="en-US" altLang="hu-HU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3348038" y="5151438"/>
            <a:ext cx="3841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t</a:t>
            </a:r>
            <a:r>
              <a:rPr lang="hu-HU" altLang="hu-HU" sz="2400" baseline="-25000"/>
              <a:t>1</a:t>
            </a:r>
          </a:p>
        </p:txBody>
      </p:sp>
      <p:sp>
        <p:nvSpPr>
          <p:cNvPr id="14" name="Szövegdoboz 13"/>
          <p:cNvSpPr txBox="1">
            <a:spLocks noChangeArrowheads="1"/>
          </p:cNvSpPr>
          <p:nvPr/>
        </p:nvSpPr>
        <p:spPr bwMode="auto">
          <a:xfrm>
            <a:off x="4305300" y="2149475"/>
            <a:ext cx="568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t</a:t>
            </a:r>
            <a:r>
              <a:rPr lang="hu-HU" altLang="hu-HU" sz="2400" baseline="-25000"/>
              <a:t>2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436097" y="2380456"/>
            <a:ext cx="32403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Gyakran pl. filmfelvétel esetén csak t</a:t>
            </a:r>
            <a:r>
              <a:rPr lang="hu-HU" sz="2400" dirty="0" smtClean="0"/>
              <a:t>1 </a:t>
            </a:r>
            <a:r>
              <a:rPr lang="hu-HU" sz="2800" dirty="0" smtClean="0"/>
              <a:t>és t</a:t>
            </a:r>
            <a:r>
              <a:rPr lang="hu-HU" sz="2400" dirty="0" smtClean="0"/>
              <a:t>2</a:t>
            </a:r>
            <a:r>
              <a:rPr lang="hu-HU" sz="2800" dirty="0" smtClean="0"/>
              <a:t> ismert, a közöttük megtett út görbéje ismeretlen</a:t>
            </a:r>
            <a:endParaRPr lang="hu-HU" sz="28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animBg="1"/>
      <p:bldP spid="37893" grpId="0" animBg="1"/>
      <p:bldP spid="37894" grpId="0" animBg="1"/>
      <p:bldP spid="37895" grpId="0" animBg="1"/>
      <p:bldP spid="37899" grpId="0"/>
      <p:bldP spid="3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3"/>
          <p:cNvGraphicFramePr>
            <a:graphicFrameLocks noChangeAspect="1"/>
          </p:cNvGraphicFramePr>
          <p:nvPr/>
        </p:nvGraphicFramePr>
        <p:xfrm>
          <a:off x="2438400" y="2428875"/>
          <a:ext cx="4267200" cy="311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565" name="Diagram" r:id="rId3" imgW="4267381" imgH="3019412" progId="Excel.Chart.8">
                  <p:embed/>
                </p:oleObj>
              </mc:Choice>
              <mc:Fallback>
                <p:oleObj name="Diagram" r:id="rId3" imgW="4267381" imgH="3019412" progId="Excel.Char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2428875"/>
                        <a:ext cx="4267200" cy="311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Line 13"/>
          <p:cNvSpPr>
            <a:spLocks noChangeShapeType="1"/>
          </p:cNvSpPr>
          <p:nvPr/>
        </p:nvSpPr>
        <p:spPr bwMode="auto">
          <a:xfrm>
            <a:off x="3381375" y="4175125"/>
            <a:ext cx="3384550" cy="0"/>
          </a:xfrm>
          <a:prstGeom prst="line">
            <a:avLst/>
          </a:prstGeom>
          <a:noFill/>
          <a:ln w="9525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" name="Téglalap 3"/>
          <p:cNvSpPr/>
          <p:nvPr/>
        </p:nvSpPr>
        <p:spPr>
          <a:xfrm>
            <a:off x="3286125" y="428625"/>
            <a:ext cx="2643188" cy="2000250"/>
          </a:xfrm>
          <a:prstGeom prst="rect">
            <a:avLst/>
          </a:prstGeom>
          <a:noFill/>
          <a:ln>
            <a:solidFill>
              <a:srgbClr val="067C0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Egyenes összekötő 7"/>
          <p:cNvCxnSpPr/>
          <p:nvPr/>
        </p:nvCxnSpPr>
        <p:spPr>
          <a:xfrm rot="5400000" flipH="1" flipV="1">
            <a:off x="2284413" y="2643188"/>
            <a:ext cx="3144837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rot="5400000" flipH="1" flipV="1">
            <a:off x="4611688" y="2892425"/>
            <a:ext cx="1214438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abadkézi sokszög 10"/>
          <p:cNvSpPr/>
          <p:nvPr/>
        </p:nvSpPr>
        <p:spPr>
          <a:xfrm>
            <a:off x="3873500" y="1066800"/>
            <a:ext cx="2006600" cy="1217613"/>
          </a:xfrm>
          <a:custGeom>
            <a:avLst/>
            <a:gdLst>
              <a:gd name="connsiteX0" fmla="*/ 0 w 2006600"/>
              <a:gd name="connsiteY0" fmla="*/ 0 h 1217083"/>
              <a:gd name="connsiteX1" fmla="*/ 292100 w 2006600"/>
              <a:gd name="connsiteY1" fmla="*/ 673100 h 1217083"/>
              <a:gd name="connsiteX2" fmla="*/ 647700 w 2006600"/>
              <a:gd name="connsiteY2" fmla="*/ 1016000 h 1217083"/>
              <a:gd name="connsiteX3" fmla="*/ 1016000 w 2006600"/>
              <a:gd name="connsiteY3" fmla="*/ 1155700 h 1217083"/>
              <a:gd name="connsiteX4" fmla="*/ 1295400 w 2006600"/>
              <a:gd name="connsiteY4" fmla="*/ 1193800 h 1217083"/>
              <a:gd name="connsiteX5" fmla="*/ 1346200 w 2006600"/>
              <a:gd name="connsiteY5" fmla="*/ 1206500 h 1217083"/>
              <a:gd name="connsiteX6" fmla="*/ 1574800 w 2006600"/>
              <a:gd name="connsiteY6" fmla="*/ 1130300 h 1217083"/>
              <a:gd name="connsiteX7" fmla="*/ 1778000 w 2006600"/>
              <a:gd name="connsiteY7" fmla="*/ 876300 h 1217083"/>
              <a:gd name="connsiteX8" fmla="*/ 2006600 w 2006600"/>
              <a:gd name="connsiteY8" fmla="*/ 25400 h 1217083"/>
              <a:gd name="connsiteX9" fmla="*/ 2006600 w 2006600"/>
              <a:gd name="connsiteY9" fmla="*/ 25400 h 1217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06600" h="1217083">
                <a:moveTo>
                  <a:pt x="0" y="0"/>
                </a:moveTo>
                <a:cubicBezTo>
                  <a:pt x="92075" y="251883"/>
                  <a:pt x="184150" y="503767"/>
                  <a:pt x="292100" y="673100"/>
                </a:cubicBezTo>
                <a:cubicBezTo>
                  <a:pt x="400050" y="842433"/>
                  <a:pt x="527050" y="935567"/>
                  <a:pt x="647700" y="1016000"/>
                </a:cubicBezTo>
                <a:cubicBezTo>
                  <a:pt x="768350" y="1096433"/>
                  <a:pt x="908050" y="1126067"/>
                  <a:pt x="1016000" y="1155700"/>
                </a:cubicBezTo>
                <a:cubicBezTo>
                  <a:pt x="1123950" y="1185333"/>
                  <a:pt x="1240367" y="1185333"/>
                  <a:pt x="1295400" y="1193800"/>
                </a:cubicBezTo>
                <a:cubicBezTo>
                  <a:pt x="1350433" y="1202267"/>
                  <a:pt x="1299633" y="1217083"/>
                  <a:pt x="1346200" y="1206500"/>
                </a:cubicBezTo>
                <a:cubicBezTo>
                  <a:pt x="1392767" y="1195917"/>
                  <a:pt x="1502833" y="1185333"/>
                  <a:pt x="1574800" y="1130300"/>
                </a:cubicBezTo>
                <a:cubicBezTo>
                  <a:pt x="1646767" y="1075267"/>
                  <a:pt x="1706033" y="1060450"/>
                  <a:pt x="1778000" y="876300"/>
                </a:cubicBezTo>
                <a:cubicBezTo>
                  <a:pt x="1849967" y="692150"/>
                  <a:pt x="2006600" y="25400"/>
                  <a:pt x="2006600" y="25400"/>
                </a:cubicBezTo>
                <a:lnTo>
                  <a:pt x="2006600" y="2540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Egyenes összekötő 11"/>
          <p:cNvCxnSpPr/>
          <p:nvPr/>
        </p:nvCxnSpPr>
        <p:spPr>
          <a:xfrm rot="16200000" flipV="1">
            <a:off x="4113213" y="2887663"/>
            <a:ext cx="3643312" cy="11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Csoportba foglalás 35"/>
          <p:cNvGrpSpPr>
            <a:grpSpLocks/>
          </p:cNvGrpSpPr>
          <p:nvPr/>
        </p:nvGrpSpPr>
        <p:grpSpPr bwMode="auto">
          <a:xfrm>
            <a:off x="5214938" y="3357563"/>
            <a:ext cx="709612" cy="863600"/>
            <a:chOff x="5219700" y="3357562"/>
            <a:chExt cx="709622" cy="863601"/>
          </a:xfrm>
        </p:grpSpPr>
        <p:sp>
          <p:nvSpPr>
            <p:cNvPr id="33" name="Derékszögű háromszög 32"/>
            <p:cNvSpPr/>
            <p:nvPr/>
          </p:nvSpPr>
          <p:spPr>
            <a:xfrm>
              <a:off x="5219700" y="3357562"/>
              <a:ext cx="709622" cy="86360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5" name="Szabadkézi sokszög 34"/>
            <p:cNvSpPr/>
            <p:nvPr/>
          </p:nvSpPr>
          <p:spPr>
            <a:xfrm>
              <a:off x="5456240" y="3657599"/>
              <a:ext cx="441331" cy="484189"/>
            </a:xfrm>
            <a:custGeom>
              <a:avLst/>
              <a:gdLst>
                <a:gd name="connsiteX0" fmla="*/ 29633 w 440266"/>
                <a:gd name="connsiteY0" fmla="*/ 63500 h 484717"/>
                <a:gd name="connsiteX1" fmla="*/ 169333 w 440266"/>
                <a:gd name="connsiteY1" fmla="*/ 38100 h 484717"/>
                <a:gd name="connsiteX2" fmla="*/ 309033 w 440266"/>
                <a:gd name="connsiteY2" fmla="*/ 76200 h 484717"/>
                <a:gd name="connsiteX3" fmla="*/ 385233 w 440266"/>
                <a:gd name="connsiteY3" fmla="*/ 393700 h 484717"/>
                <a:gd name="connsiteX4" fmla="*/ 385233 w 440266"/>
                <a:gd name="connsiteY4" fmla="*/ 419100 h 484717"/>
                <a:gd name="connsiteX5" fmla="*/ 55033 w 440266"/>
                <a:gd name="connsiteY5" fmla="*/ 419100 h 484717"/>
                <a:gd name="connsiteX6" fmla="*/ 29633 w 440266"/>
                <a:gd name="connsiteY6" fmla="*/ 63500 h 484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40266" h="484717">
                  <a:moveTo>
                    <a:pt x="29633" y="63500"/>
                  </a:moveTo>
                  <a:cubicBezTo>
                    <a:pt x="48683" y="0"/>
                    <a:pt x="122766" y="35983"/>
                    <a:pt x="169333" y="38100"/>
                  </a:cubicBezTo>
                  <a:cubicBezTo>
                    <a:pt x="215900" y="40217"/>
                    <a:pt x="273050" y="16933"/>
                    <a:pt x="309033" y="76200"/>
                  </a:cubicBezTo>
                  <a:cubicBezTo>
                    <a:pt x="345016" y="135467"/>
                    <a:pt x="372533" y="336550"/>
                    <a:pt x="385233" y="393700"/>
                  </a:cubicBezTo>
                  <a:cubicBezTo>
                    <a:pt x="397933" y="450850"/>
                    <a:pt x="440266" y="414867"/>
                    <a:pt x="385233" y="419100"/>
                  </a:cubicBezTo>
                  <a:cubicBezTo>
                    <a:pt x="330200" y="423333"/>
                    <a:pt x="110066" y="484717"/>
                    <a:pt x="55033" y="419100"/>
                  </a:cubicBezTo>
                  <a:cubicBezTo>
                    <a:pt x="0" y="353483"/>
                    <a:pt x="10583" y="127000"/>
                    <a:pt x="29633" y="63500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4938713" y="1674813"/>
            <a:ext cx="561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v=0</a:t>
            </a:r>
            <a:endParaRPr lang="en-US" altLang="hu-HU" sz="1800"/>
          </a:p>
        </p:txBody>
      </p: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125413" y="1306513"/>
            <a:ext cx="374352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>
                <a:solidFill>
                  <a:srgbClr val="FF0000"/>
                </a:solidFill>
              </a:rPr>
              <a:t>TKP függőleges elmozdulása</a:t>
            </a:r>
            <a:endParaRPr lang="en-US" altLang="hu-HU" sz="2000" b="1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923925" y="5565775"/>
            <a:ext cx="34179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>
                <a:solidFill>
                  <a:schemeClr val="accent1"/>
                </a:solidFill>
              </a:rPr>
              <a:t>F-t grafikon alatti </a:t>
            </a:r>
            <a:r>
              <a:rPr lang="hu-HU" altLang="hu-HU" sz="2400" dirty="0" smtClean="0">
                <a:solidFill>
                  <a:schemeClr val="accent1"/>
                </a:solidFill>
              </a:rPr>
              <a:t>terület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smtClean="0">
                <a:solidFill>
                  <a:schemeClr val="accent1"/>
                </a:solidFill>
              </a:rPr>
              <a:t>CMJ esetén</a:t>
            </a:r>
            <a:r>
              <a:rPr lang="hu-HU" altLang="hu-HU" sz="2400" dirty="0" smtClean="0">
                <a:solidFill>
                  <a:schemeClr val="accent1"/>
                </a:solidFill>
              </a:rPr>
              <a:t> </a:t>
            </a:r>
            <a:r>
              <a:rPr lang="hu-HU" altLang="hu-HU" sz="2400" dirty="0">
                <a:solidFill>
                  <a:schemeClr val="accent1"/>
                </a:solidFill>
              </a:rPr>
              <a:t>= I</a:t>
            </a:r>
            <a:endParaRPr lang="en-US" altLang="hu-HU" sz="2400" dirty="0">
              <a:solidFill>
                <a:schemeClr val="accent1"/>
              </a:solidFill>
            </a:endParaRPr>
          </a:p>
        </p:txBody>
      </p:sp>
      <p:sp>
        <p:nvSpPr>
          <p:cNvPr id="15" name="Szövegdoboz 1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60170" y="5266487"/>
            <a:ext cx="2300310" cy="898259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38100">
            <a:solidFill>
              <a:srgbClr val="FF0000"/>
            </a:solidFill>
          </a:ln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cxnSp>
        <p:nvCxnSpPr>
          <p:cNvPr id="13" name="Egyenes összekötő nyíllal 12"/>
          <p:cNvCxnSpPr/>
          <p:nvPr/>
        </p:nvCxnSpPr>
        <p:spPr>
          <a:xfrm flipH="1">
            <a:off x="3708400" y="4005263"/>
            <a:ext cx="1743075" cy="1560512"/>
          </a:xfrm>
          <a:prstGeom prst="straightConnector1">
            <a:avLst/>
          </a:prstGeom>
          <a:ln w="285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nyíllal 17"/>
          <p:cNvCxnSpPr/>
          <p:nvPr/>
        </p:nvCxnSpPr>
        <p:spPr>
          <a:xfrm>
            <a:off x="4776788" y="5776913"/>
            <a:ext cx="1082675" cy="1905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7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zövegdoboz 2"/>
          <p:cNvSpPr txBox="1">
            <a:spLocks noChangeArrowheads="1"/>
          </p:cNvSpPr>
          <p:nvPr/>
        </p:nvSpPr>
        <p:spPr bwMode="auto">
          <a:xfrm>
            <a:off x="1143000" y="428625"/>
            <a:ext cx="6500813" cy="52322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2800" dirty="0" smtClean="0"/>
              <a:t>Erőfelfutási meredekség - RTD</a:t>
            </a:r>
            <a:endParaRPr lang="en-US" sz="2800" dirty="0"/>
          </a:p>
        </p:txBody>
      </p:sp>
      <p:graphicFrame>
        <p:nvGraphicFramePr>
          <p:cNvPr id="4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9758787"/>
              </p:ext>
            </p:extLst>
          </p:nvPr>
        </p:nvGraphicFramePr>
        <p:xfrm>
          <a:off x="971600" y="2000240"/>
          <a:ext cx="5886400" cy="3805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Szövegdoboz 12"/>
          <p:cNvSpPr txBox="1"/>
          <p:nvPr/>
        </p:nvSpPr>
        <p:spPr>
          <a:xfrm>
            <a:off x="3282325" y="1556792"/>
            <a:ext cx="785813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i="1" dirty="0">
                <a:solidFill>
                  <a:srgbClr val="FF0000"/>
                </a:solidFill>
                <a:latin typeface="Arial" charset="0"/>
                <a:cs typeface="Arial" charset="0"/>
              </a:rPr>
              <a:t>CMJ</a:t>
            </a:r>
            <a:endParaRPr lang="en-US" b="1" i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5143500" y="2928938"/>
            <a:ext cx="571500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i="1" dirty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SJ</a:t>
            </a:r>
            <a:endParaRPr lang="en-US" b="1" i="1" dirty="0">
              <a:solidFill>
                <a:schemeClr val="accent2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3" name="Egyenes összekötő 2"/>
          <p:cNvCxnSpPr/>
          <p:nvPr/>
        </p:nvCxnSpPr>
        <p:spPr>
          <a:xfrm flipV="1">
            <a:off x="3282325" y="2132856"/>
            <a:ext cx="281563" cy="3096344"/>
          </a:xfrm>
          <a:prstGeom prst="line">
            <a:avLst/>
          </a:prstGeom>
          <a:ln w="28575">
            <a:solidFill>
              <a:srgbClr val="00206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 flipV="1">
            <a:off x="3786575" y="2217244"/>
            <a:ext cx="606831" cy="3096344"/>
          </a:xfrm>
          <a:prstGeom prst="line">
            <a:avLst/>
          </a:prstGeom>
          <a:ln w="28575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/>
          <p:cNvSpPr txBox="1"/>
          <p:nvPr/>
        </p:nvSpPr>
        <p:spPr>
          <a:xfrm>
            <a:off x="841792" y="6006479"/>
            <a:ext cx="7103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Az alsó végtag robbanékonyságáról ad információt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24156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810072" y="81184"/>
            <a:ext cx="6192838" cy="954107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2800" b="1" dirty="0" smtClean="0"/>
              <a:t>Felugrási Index kis és nagy amplitúdójú felugrásnál</a:t>
            </a:r>
            <a:endParaRPr lang="en-GB" sz="2800" b="1" dirty="0"/>
          </a:p>
        </p:txBody>
      </p:sp>
      <p:graphicFrame>
        <p:nvGraphicFramePr>
          <p:cNvPr id="22544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9041642"/>
              </p:ext>
            </p:extLst>
          </p:nvPr>
        </p:nvGraphicFramePr>
        <p:xfrm>
          <a:off x="251520" y="3968080"/>
          <a:ext cx="3673475" cy="246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0" name="Chart" r:id="rId7" imgW="4533900" imgH="2467051" progId="Excel.Sheet.8">
                  <p:embed/>
                </p:oleObj>
              </mc:Choice>
              <mc:Fallback>
                <p:oleObj name="Chart" r:id="rId7" imgW="4533900" imgH="246705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3968080"/>
                        <a:ext cx="3673475" cy="246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7" name="Line 19"/>
          <p:cNvSpPr>
            <a:spLocks noChangeShapeType="1"/>
          </p:cNvSpPr>
          <p:nvPr/>
        </p:nvSpPr>
        <p:spPr bwMode="auto">
          <a:xfrm>
            <a:off x="2555875" y="5661025"/>
            <a:ext cx="9366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" name="sj2p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4875614" y="3929066"/>
            <a:ext cx="3125386" cy="2500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sj1p.mpg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1560" y="1189856"/>
            <a:ext cx="3429000" cy="2743200"/>
          </a:xfrm>
          <a:prstGeom prst="rect">
            <a:avLst/>
          </a:prstGeom>
        </p:spPr>
      </p:pic>
      <p:graphicFrame>
        <p:nvGraphicFramePr>
          <p:cNvPr id="9" name="Objektum 8"/>
          <p:cNvGraphicFramePr>
            <a:graphicFrameLocks noChangeAspect="1"/>
          </p:cNvGraphicFramePr>
          <p:nvPr/>
        </p:nvGraphicFramePr>
        <p:xfrm>
          <a:off x="5000628" y="1142984"/>
          <a:ext cx="3319457" cy="18059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41" name="Egyenlet" r:id="rId11" imgW="863280" imgH="469800" progId="Equation.3">
                  <p:embed/>
                </p:oleObj>
              </mc:Choice>
              <mc:Fallback>
                <p:oleObj name="Egyenlet" r:id="rId11" imgW="8632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0628" y="1142984"/>
                        <a:ext cx="3319457" cy="180596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19"/>
          <p:cNvSpPr>
            <a:spLocks noChangeShapeType="1"/>
          </p:cNvSpPr>
          <p:nvPr/>
        </p:nvSpPr>
        <p:spPr bwMode="auto">
          <a:xfrm>
            <a:off x="1979712" y="5661025"/>
            <a:ext cx="576163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>
            <a:off x="2778762" y="6309320"/>
            <a:ext cx="799050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>
            <a:off x="1979712" y="6309320"/>
            <a:ext cx="799050" cy="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50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5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video>
              <p:cMediaNode>
                <p:cTn id="5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OleChart spid="22544" grpId="0"/>
      <p:bldP spid="22547" grpId="0" animBg="1"/>
      <p:bldP spid="8" grpId="0" animBg="1"/>
      <p:bldP spid="10" grpId="0" animBg="1"/>
      <p:bldP spid="11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395536" y="260648"/>
            <a:ext cx="1738536" cy="639762"/>
          </a:xfrm>
        </p:spPr>
        <p:txBody>
          <a:bodyPr/>
          <a:lstStyle/>
          <a:p>
            <a:r>
              <a:rPr lang="hu-HU" dirty="0" err="1" smtClean="0"/>
              <a:t>Squat</a:t>
            </a:r>
            <a:r>
              <a:rPr lang="hu-HU" dirty="0" smtClean="0"/>
              <a:t> </a:t>
            </a:r>
            <a:r>
              <a:rPr lang="hu-HU" dirty="0" err="1" smtClean="0"/>
              <a:t>jump</a:t>
            </a:r>
            <a:endParaRPr lang="en-US" dirty="0"/>
          </a:p>
        </p:txBody>
      </p:sp>
      <p:pic>
        <p:nvPicPr>
          <p:cNvPr id="7" name="36sjh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641" r="66805"/>
          <a:stretch/>
        </p:blipFill>
        <p:spPr>
          <a:xfrm>
            <a:off x="251520" y="1085351"/>
            <a:ext cx="2304256" cy="5028707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2411760" y="260648"/>
            <a:ext cx="3312368" cy="639762"/>
          </a:xfrm>
        </p:spPr>
        <p:txBody>
          <a:bodyPr/>
          <a:lstStyle/>
          <a:p>
            <a:r>
              <a:rPr lang="hu-HU" dirty="0" err="1" smtClean="0"/>
              <a:t>Countermovement</a:t>
            </a:r>
            <a:r>
              <a:rPr lang="hu-HU" dirty="0" smtClean="0"/>
              <a:t> </a:t>
            </a:r>
            <a:r>
              <a:rPr lang="hu-HU" dirty="0" err="1" smtClean="0"/>
              <a:t>jump</a:t>
            </a:r>
            <a:endParaRPr lang="en-US" dirty="0"/>
          </a:p>
        </p:txBody>
      </p:sp>
      <p:pic>
        <p:nvPicPr>
          <p:cNvPr id="9" name="27cmjh.avi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1965" r="66739"/>
          <a:stretch/>
        </p:blipFill>
        <p:spPr>
          <a:xfrm>
            <a:off x="2987824" y="1094481"/>
            <a:ext cx="2376264" cy="5060895"/>
          </a:xfrm>
        </p:spPr>
      </p:pic>
      <p:pic>
        <p:nvPicPr>
          <p:cNvPr id="10" name="22djh.avi.avi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2223" r="59444"/>
          <a:stretch/>
        </p:blipFill>
        <p:spPr>
          <a:xfrm>
            <a:off x="5848486" y="1094481"/>
            <a:ext cx="2899978" cy="5043439"/>
          </a:xfrm>
          <a:prstGeom prst="rect">
            <a:avLst/>
          </a:prstGeom>
        </p:spPr>
      </p:pic>
      <p:sp>
        <p:nvSpPr>
          <p:cNvPr id="11" name="Szöveg helye 2"/>
          <p:cNvSpPr txBox="1">
            <a:spLocks/>
          </p:cNvSpPr>
          <p:nvPr/>
        </p:nvSpPr>
        <p:spPr>
          <a:xfrm>
            <a:off x="6593914" y="260648"/>
            <a:ext cx="1738536" cy="639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hu-HU" dirty="0" err="1" smtClean="0">
                <a:solidFill>
                  <a:prstClr val="black"/>
                </a:solidFill>
              </a:rPr>
              <a:t>Drop</a:t>
            </a:r>
            <a:r>
              <a:rPr lang="hu-HU" dirty="0" smtClean="0">
                <a:solidFill>
                  <a:prstClr val="black"/>
                </a:solidFill>
              </a:rPr>
              <a:t> </a:t>
            </a:r>
            <a:r>
              <a:rPr lang="hu-HU" dirty="0" err="1" smtClean="0">
                <a:solidFill>
                  <a:prstClr val="black"/>
                </a:solidFill>
              </a:rPr>
              <a:t>jump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85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81755" y="102215"/>
            <a:ext cx="8229600" cy="1143000"/>
          </a:xfrm>
        </p:spPr>
        <p:txBody>
          <a:bodyPr/>
          <a:lstStyle/>
          <a:p>
            <a:r>
              <a:rPr lang="hu-HU" dirty="0" err="1" smtClean="0"/>
              <a:t>Talajreakcióerők</a:t>
            </a:r>
            <a:r>
              <a:rPr lang="hu-HU" dirty="0" smtClean="0"/>
              <a:t> összehasonlítása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" y="1412776"/>
            <a:ext cx="2843808" cy="3677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060848"/>
            <a:ext cx="3312368" cy="2934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124744"/>
            <a:ext cx="3131840" cy="3870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140632" y="5589240"/>
            <a:ext cx="708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CMJ</a:t>
            </a: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174388" y="5589240"/>
            <a:ext cx="422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SJ</a:t>
            </a: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378794" y="5589240"/>
            <a:ext cx="468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2400" dirty="0" smtClean="0">
                <a:solidFill>
                  <a:prstClr val="black"/>
                </a:solidFill>
                <a:latin typeface="Calibri"/>
                <a:cs typeface="+mn-cs"/>
              </a:rPr>
              <a:t>DJ</a:t>
            </a:r>
            <a:endParaRPr lang="en-US" sz="2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879713" y="4841120"/>
            <a:ext cx="909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400" dirty="0" smtClean="0">
                <a:solidFill>
                  <a:prstClr val="black"/>
                </a:solidFill>
                <a:latin typeface="Calibri"/>
                <a:cs typeface="+mn-cs"/>
              </a:rPr>
              <a:t>Time (</a:t>
            </a:r>
            <a:r>
              <a:rPr lang="hu-HU" sz="1400" dirty="0" err="1" smtClean="0">
                <a:solidFill>
                  <a:prstClr val="black"/>
                </a:solidFill>
                <a:latin typeface="Calibri"/>
                <a:cs typeface="+mn-cs"/>
              </a:rPr>
              <a:t>ms</a:t>
            </a:r>
            <a:r>
              <a:rPr lang="hu-HU" sz="1400" dirty="0" smtClean="0">
                <a:solidFill>
                  <a:prstClr val="black"/>
                </a:solidFill>
                <a:latin typeface="Calibri"/>
                <a:cs typeface="+mn-cs"/>
              </a:rPr>
              <a:t>)</a:t>
            </a:r>
            <a:endParaRPr lang="en-US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26959" y="1258887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400" dirty="0" smtClean="0">
                <a:solidFill>
                  <a:prstClr val="black"/>
                </a:solidFill>
                <a:latin typeface="Calibri"/>
                <a:cs typeface="+mn-cs"/>
              </a:rPr>
              <a:t>(N)</a:t>
            </a:r>
            <a:endParaRPr lang="en-US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771800" y="1927245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400" dirty="0" smtClean="0">
                <a:solidFill>
                  <a:prstClr val="black"/>
                </a:solidFill>
                <a:latin typeface="Calibri"/>
                <a:cs typeface="+mn-cs"/>
              </a:rPr>
              <a:t>(N)</a:t>
            </a:r>
            <a:endParaRPr lang="en-US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6084168" y="1052736"/>
            <a:ext cx="4090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hu-HU" sz="1400" dirty="0" smtClean="0">
                <a:solidFill>
                  <a:prstClr val="black"/>
                </a:solidFill>
                <a:latin typeface="Calibri"/>
                <a:cs typeface="+mn-cs"/>
              </a:rPr>
              <a:t>(N)</a:t>
            </a:r>
            <a:endParaRPr lang="en-US" sz="14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olyamatos felugrás súllyal.mpg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816100"/>
            <a:ext cx="5068887" cy="377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1714500" y="500063"/>
            <a:ext cx="6215063" cy="5238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2800" b="1" dirty="0" err="1">
                <a:solidFill>
                  <a:schemeClr val="tx1"/>
                </a:solidFill>
              </a:rPr>
              <a:t>Bosco</a:t>
            </a:r>
            <a:r>
              <a:rPr lang="hu-HU" sz="2800" b="1" dirty="0">
                <a:solidFill>
                  <a:schemeClr val="tx1"/>
                </a:solidFill>
              </a:rPr>
              <a:t> </a:t>
            </a:r>
            <a:r>
              <a:rPr lang="hu-HU" sz="2800" b="1" dirty="0" smtClean="0">
                <a:solidFill>
                  <a:schemeClr val="tx1"/>
                </a:solidFill>
              </a:rPr>
              <a:t>test - </a:t>
            </a:r>
            <a:r>
              <a:rPr lang="hu-HU" sz="2800" b="1" dirty="0" err="1" smtClean="0">
                <a:solidFill>
                  <a:schemeClr val="tx1"/>
                </a:solidFill>
              </a:rPr>
              <a:t>erőállóképesség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88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225550" y="1528763"/>
            <a:ext cx="6854825" cy="377983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1241425" y="2036763"/>
            <a:ext cx="681037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>
            <a:off x="1301750" y="2867025"/>
            <a:ext cx="681037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4037" name="Line 5"/>
          <p:cNvSpPr>
            <a:spLocks noChangeShapeType="1"/>
          </p:cNvSpPr>
          <p:nvPr/>
        </p:nvSpPr>
        <p:spPr bwMode="auto">
          <a:xfrm>
            <a:off x="1303338" y="3744913"/>
            <a:ext cx="681037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>
            <a:off x="1303338" y="4570413"/>
            <a:ext cx="6810375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sysDot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1293813" y="1138238"/>
            <a:ext cx="2874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b="1">
                <a:latin typeface="Calibri" pitchFamily="34" charset="0"/>
              </a:rPr>
              <a:t>Power</a:t>
            </a:r>
            <a:r>
              <a:rPr lang="en-US" b="1">
                <a:latin typeface="Calibri" pitchFamily="34" charset="0"/>
              </a:rPr>
              <a:t> (%)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414338" y="1835150"/>
            <a:ext cx="806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100</a:t>
            </a:r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581025" y="2603500"/>
            <a:ext cx="549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90</a:t>
            </a:r>
          </a:p>
        </p:txBody>
      </p:sp>
      <p:sp>
        <p:nvSpPr>
          <p:cNvPr id="44042" name="Rectangle 10"/>
          <p:cNvSpPr>
            <a:spLocks noChangeArrowheads="1"/>
          </p:cNvSpPr>
          <p:nvPr/>
        </p:nvSpPr>
        <p:spPr bwMode="auto">
          <a:xfrm>
            <a:off x="560388" y="3503613"/>
            <a:ext cx="5127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80</a:t>
            </a:r>
          </a:p>
        </p:txBody>
      </p:sp>
      <p:sp>
        <p:nvSpPr>
          <p:cNvPr id="44043" name="Rectangle 11"/>
          <p:cNvSpPr>
            <a:spLocks noChangeArrowheads="1"/>
          </p:cNvSpPr>
          <p:nvPr/>
        </p:nvSpPr>
        <p:spPr bwMode="auto">
          <a:xfrm>
            <a:off x="561975" y="4344988"/>
            <a:ext cx="566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b="1">
                <a:latin typeface="Calibri" pitchFamily="34" charset="0"/>
              </a:rPr>
              <a:t>70</a:t>
            </a:r>
          </a:p>
        </p:txBody>
      </p:sp>
      <p:sp>
        <p:nvSpPr>
          <p:cNvPr id="51212" name="Rectangle 12"/>
          <p:cNvSpPr>
            <a:spLocks noChangeArrowheads="1"/>
          </p:cNvSpPr>
          <p:nvPr/>
        </p:nvSpPr>
        <p:spPr bwMode="auto">
          <a:xfrm>
            <a:off x="1300163" y="2063750"/>
            <a:ext cx="217487" cy="3227388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13" name="Rectangle 13"/>
          <p:cNvSpPr>
            <a:spLocks noChangeArrowheads="1"/>
          </p:cNvSpPr>
          <p:nvPr/>
        </p:nvSpPr>
        <p:spPr bwMode="auto">
          <a:xfrm>
            <a:off x="1617663" y="1835150"/>
            <a:ext cx="204787" cy="3452813"/>
          </a:xfrm>
          <a:prstGeom prst="rect">
            <a:avLst/>
          </a:prstGeom>
          <a:solidFill>
            <a:srgbClr val="CC00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14" name="Rectangle 14"/>
          <p:cNvSpPr>
            <a:spLocks noChangeArrowheads="1"/>
          </p:cNvSpPr>
          <p:nvPr/>
        </p:nvSpPr>
        <p:spPr bwMode="auto">
          <a:xfrm>
            <a:off x="1914525" y="1911350"/>
            <a:ext cx="212725" cy="3373438"/>
          </a:xfrm>
          <a:prstGeom prst="rect">
            <a:avLst/>
          </a:prstGeom>
          <a:solidFill>
            <a:srgbClr val="CC00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15" name="Rectangle 15"/>
          <p:cNvSpPr>
            <a:spLocks noChangeArrowheads="1"/>
          </p:cNvSpPr>
          <p:nvPr/>
        </p:nvSpPr>
        <p:spPr bwMode="auto">
          <a:xfrm>
            <a:off x="2220913" y="2139950"/>
            <a:ext cx="211137" cy="3148013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16" name="Rectangle 16"/>
          <p:cNvSpPr>
            <a:spLocks noChangeArrowheads="1"/>
          </p:cNvSpPr>
          <p:nvPr/>
        </p:nvSpPr>
        <p:spPr bwMode="auto">
          <a:xfrm>
            <a:off x="2530475" y="2398713"/>
            <a:ext cx="201613" cy="2887662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17" name="Rectangle 17"/>
          <p:cNvSpPr>
            <a:spLocks noChangeArrowheads="1"/>
          </p:cNvSpPr>
          <p:nvPr/>
        </p:nvSpPr>
        <p:spPr bwMode="auto">
          <a:xfrm>
            <a:off x="2843213" y="2368550"/>
            <a:ext cx="198437" cy="2919413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18" name="Rectangle 18"/>
          <p:cNvSpPr>
            <a:spLocks noChangeArrowheads="1"/>
          </p:cNvSpPr>
          <p:nvPr/>
        </p:nvSpPr>
        <p:spPr bwMode="auto">
          <a:xfrm>
            <a:off x="3136900" y="2597150"/>
            <a:ext cx="209550" cy="2690813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44051" name="Rectangle 20"/>
          <p:cNvSpPr>
            <a:spLocks noChangeArrowheads="1"/>
          </p:cNvSpPr>
          <p:nvPr/>
        </p:nvSpPr>
        <p:spPr bwMode="auto">
          <a:xfrm>
            <a:off x="6013450" y="5286375"/>
            <a:ext cx="3003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b="1">
                <a:latin typeface="Calibri" pitchFamily="34" charset="0"/>
              </a:rPr>
              <a:t>time</a:t>
            </a:r>
            <a:endParaRPr lang="en-US" b="1">
              <a:latin typeface="Calibri" pitchFamily="34" charset="0"/>
            </a:endParaRPr>
          </a:p>
        </p:txBody>
      </p:sp>
      <p:sp>
        <p:nvSpPr>
          <p:cNvPr id="51221" name="Rectangle 21"/>
          <p:cNvSpPr>
            <a:spLocks noChangeArrowheads="1"/>
          </p:cNvSpPr>
          <p:nvPr/>
        </p:nvSpPr>
        <p:spPr bwMode="auto">
          <a:xfrm>
            <a:off x="3476625" y="2749550"/>
            <a:ext cx="250825" cy="2543175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22" name="Rectangle 22"/>
          <p:cNvSpPr>
            <a:spLocks noChangeArrowheads="1"/>
          </p:cNvSpPr>
          <p:nvPr/>
        </p:nvSpPr>
        <p:spPr bwMode="auto">
          <a:xfrm>
            <a:off x="3865563" y="2749550"/>
            <a:ext cx="242887" cy="2533650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23" name="Rectangle 23"/>
          <p:cNvSpPr>
            <a:spLocks noChangeArrowheads="1"/>
          </p:cNvSpPr>
          <p:nvPr/>
        </p:nvSpPr>
        <p:spPr bwMode="auto">
          <a:xfrm>
            <a:off x="4251325" y="2825750"/>
            <a:ext cx="238125" cy="2457450"/>
          </a:xfrm>
          <a:prstGeom prst="rect">
            <a:avLst/>
          </a:prstGeom>
          <a:solidFill>
            <a:srgbClr val="00CC66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24" name="Rectangle 24"/>
          <p:cNvSpPr>
            <a:spLocks noChangeArrowheads="1"/>
          </p:cNvSpPr>
          <p:nvPr/>
        </p:nvSpPr>
        <p:spPr bwMode="auto">
          <a:xfrm>
            <a:off x="4598988" y="2901950"/>
            <a:ext cx="195262" cy="23812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25" name="Rectangle 25"/>
          <p:cNvSpPr>
            <a:spLocks noChangeArrowheads="1"/>
          </p:cNvSpPr>
          <p:nvPr/>
        </p:nvSpPr>
        <p:spPr bwMode="auto">
          <a:xfrm>
            <a:off x="4951413" y="2978150"/>
            <a:ext cx="223837" cy="23129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26" name="Rectangle 26"/>
          <p:cNvSpPr>
            <a:spLocks noChangeArrowheads="1"/>
          </p:cNvSpPr>
          <p:nvPr/>
        </p:nvSpPr>
        <p:spPr bwMode="auto">
          <a:xfrm>
            <a:off x="5264150" y="3054350"/>
            <a:ext cx="215900" cy="22367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27" name="Rectangle 27"/>
          <p:cNvSpPr>
            <a:spLocks noChangeArrowheads="1"/>
          </p:cNvSpPr>
          <p:nvPr/>
        </p:nvSpPr>
        <p:spPr bwMode="auto">
          <a:xfrm>
            <a:off x="5611813" y="3130550"/>
            <a:ext cx="249237" cy="21590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28" name="Rectangle 28"/>
          <p:cNvSpPr>
            <a:spLocks noChangeArrowheads="1"/>
          </p:cNvSpPr>
          <p:nvPr/>
        </p:nvSpPr>
        <p:spPr bwMode="auto">
          <a:xfrm>
            <a:off x="5959475" y="3206750"/>
            <a:ext cx="206375" cy="207327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29" name="Rectangle 29"/>
          <p:cNvSpPr>
            <a:spLocks noChangeArrowheads="1"/>
          </p:cNvSpPr>
          <p:nvPr/>
        </p:nvSpPr>
        <p:spPr bwMode="auto">
          <a:xfrm>
            <a:off x="6275388" y="3206750"/>
            <a:ext cx="195262" cy="20716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30" name="Rectangle 30"/>
          <p:cNvSpPr>
            <a:spLocks noChangeArrowheads="1"/>
          </p:cNvSpPr>
          <p:nvPr/>
        </p:nvSpPr>
        <p:spPr bwMode="auto">
          <a:xfrm>
            <a:off x="6542088" y="3359150"/>
            <a:ext cx="233362" cy="19288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51231" name="Rectangle 31"/>
          <p:cNvSpPr>
            <a:spLocks noChangeArrowheads="1"/>
          </p:cNvSpPr>
          <p:nvPr/>
        </p:nvSpPr>
        <p:spPr bwMode="auto">
          <a:xfrm>
            <a:off x="6911975" y="3511550"/>
            <a:ext cx="244475" cy="1763713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256463" y="3571875"/>
            <a:ext cx="244475" cy="17145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sp>
        <p:nvSpPr>
          <p:cNvPr id="33" name="Rectangle 31"/>
          <p:cNvSpPr>
            <a:spLocks noChangeArrowheads="1"/>
          </p:cNvSpPr>
          <p:nvPr/>
        </p:nvSpPr>
        <p:spPr bwMode="auto">
          <a:xfrm>
            <a:off x="7685088" y="3744913"/>
            <a:ext cx="244475" cy="154146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25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512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512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512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512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51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512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512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512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512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512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512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512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51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1" dur="500"/>
                                        <p:tgtEl>
                                          <p:spTgt spid="512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5" dur="500"/>
                                        <p:tgtEl>
                                          <p:spTgt spid="512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2" grpId="0" animBg="1"/>
      <p:bldP spid="51213" grpId="0" animBg="1"/>
      <p:bldP spid="51214" grpId="0" animBg="1"/>
      <p:bldP spid="51215" grpId="0" animBg="1"/>
      <p:bldP spid="51216" grpId="0" animBg="1"/>
      <p:bldP spid="51217" grpId="0" animBg="1"/>
      <p:bldP spid="51218" grpId="0" animBg="1"/>
      <p:bldP spid="51221" grpId="0" animBg="1"/>
      <p:bldP spid="51222" grpId="0" animBg="1"/>
      <p:bldP spid="51223" grpId="0" animBg="1"/>
      <p:bldP spid="51224" grpId="0" animBg="1"/>
      <p:bldP spid="51225" grpId="0" animBg="1"/>
      <p:bldP spid="51226" grpId="0" animBg="1"/>
      <p:bldP spid="51227" grpId="0" animBg="1"/>
      <p:bldP spid="51228" grpId="0" animBg="1"/>
      <p:bldP spid="51229" grpId="0" animBg="1"/>
      <p:bldP spid="51230" grpId="0" animBg="1"/>
      <p:bldP spid="51231" grpId="0" animBg="1"/>
      <p:bldP spid="32" grpId="0" animBg="1"/>
      <p:bldP spid="33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11560" y="1844824"/>
            <a:ext cx="8229600" cy="1143000"/>
          </a:xfrm>
          <a:solidFill>
            <a:srgbClr val="FFC000"/>
          </a:solidFill>
        </p:spPr>
        <p:txBody>
          <a:bodyPr/>
          <a:lstStyle/>
          <a:p>
            <a:r>
              <a:rPr lang="hu-HU" dirty="0" smtClean="0"/>
              <a:t>Körmozgás, Forgómozgás</a:t>
            </a:r>
            <a:endParaRPr lang="hu-HU" dirty="0"/>
          </a:p>
        </p:txBody>
      </p:sp>
      <p:sp>
        <p:nvSpPr>
          <p:cNvPr id="3" name="Szövegdoboz 2"/>
          <p:cNvSpPr txBox="1"/>
          <p:nvPr/>
        </p:nvSpPr>
        <p:spPr>
          <a:xfrm>
            <a:off x="1331640" y="3356992"/>
            <a:ext cx="67633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/>
              <a:t>Miért fontos a körmozgás, </a:t>
            </a:r>
            <a:r>
              <a:rPr lang="hu-HU" smtClean="0"/>
              <a:t>forgómozgás?</a:t>
            </a:r>
          </a:p>
          <a:p>
            <a:pPr algn="ctr"/>
            <a:endParaRPr lang="hu-HU" dirty="0" smtClean="0"/>
          </a:p>
          <a:p>
            <a:pPr algn="ctr"/>
            <a:r>
              <a:rPr lang="hu-HU" dirty="0" smtClean="0"/>
              <a:t>Szinte minden sportmozgásban előfordul</a:t>
            </a:r>
          </a:p>
          <a:p>
            <a:pPr algn="ctr"/>
            <a:r>
              <a:rPr lang="hu-HU" dirty="0" smtClean="0"/>
              <a:t>Végtagjaink az ízületek körül nagyrészt forgó mozgást végeznek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4097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Fizikai mennyiségek</a:t>
            </a:r>
            <a:endParaRPr lang="en-US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Transzláció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artalom helye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57200" y="2174874"/>
                <a:ext cx="4040188" cy="4422478"/>
              </a:xfrm>
            </p:spPr>
            <p:txBody>
              <a:bodyPr>
                <a:normAutofit/>
              </a:bodyPr>
              <a:lstStyle/>
              <a:p>
                <a:r>
                  <a:rPr lang="hu-HU" dirty="0" smtClean="0"/>
                  <a:t>s</a:t>
                </a:r>
              </a:p>
              <a:p>
                <a:r>
                  <a:rPr lang="hu-HU" dirty="0" smtClean="0"/>
                  <a:t>v</a:t>
                </a:r>
              </a:p>
              <a:p>
                <a:r>
                  <a:rPr lang="hu-HU" dirty="0" smtClean="0"/>
                  <a:t>a</a:t>
                </a:r>
              </a:p>
              <a:p>
                <a:r>
                  <a:rPr lang="hu-HU" dirty="0" smtClean="0"/>
                  <a:t>m</a:t>
                </a:r>
              </a:p>
              <a:p>
                <a:r>
                  <a:rPr lang="hu-HU" dirty="0"/>
                  <a:t>I</a:t>
                </a:r>
                <a:r>
                  <a:rPr lang="hu-HU" dirty="0" smtClean="0"/>
                  <a:t>=m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/>
                      </a:rPr>
                      <m:t>∗ </m:t>
                    </m:r>
                  </m:oMath>
                </a14:m>
                <a:r>
                  <a:rPr lang="hu-HU" dirty="0" smtClean="0"/>
                  <a:t>v</a:t>
                </a:r>
              </a:p>
              <a:p>
                <a:r>
                  <a:rPr lang="hu-HU" dirty="0" smtClean="0"/>
                  <a:t>F=m ∗ a</a:t>
                </a:r>
              </a:p>
              <a:p>
                <a:r>
                  <a:rPr lang="hu-HU" dirty="0" smtClean="0"/>
                  <a:t>E=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𝑚</m:t>
                    </m:r>
                    <m:r>
                      <a:rPr lang="en-US" i="1">
                        <a:latin typeface="Cambria Math"/>
                      </a:rPr>
                      <m:t>∗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𝑣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hu-HU" dirty="0" smtClean="0"/>
              </a:p>
              <a:p>
                <a:r>
                  <a:rPr lang="hu-HU" dirty="0" err="1" smtClean="0"/>
                  <a:t>Impulzusmegmaradás</a:t>
                </a:r>
                <a:endParaRPr lang="hu-HU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artalom hely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7200" y="2174874"/>
                <a:ext cx="4040188" cy="4422478"/>
              </a:xfrm>
              <a:blipFill rotWithShape="1">
                <a:blip r:embed="rId2"/>
                <a:stretch>
                  <a:fillRect l="-1961" t="-1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smtClean="0"/>
              <a:t>Rotáció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artalom helye 5"/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r>
                  <a:rPr lang="el-GR" dirty="0" smtClean="0"/>
                  <a:t>α</a:t>
                </a:r>
                <a:endParaRPr lang="hu-HU" dirty="0" smtClean="0"/>
              </a:p>
              <a:p>
                <a:r>
                  <a:rPr lang="el-GR" dirty="0"/>
                  <a:t>ω</a:t>
                </a:r>
                <a:endParaRPr lang="hu-HU" dirty="0" smtClean="0"/>
              </a:p>
              <a:p>
                <a:r>
                  <a:rPr lang="el-GR" dirty="0" smtClean="0"/>
                  <a:t>β</a:t>
                </a:r>
                <a:endParaRPr lang="hu-HU" dirty="0" smtClean="0"/>
              </a:p>
              <a:p>
                <a14:m>
                  <m:oMath xmlns:m="http://schemas.openxmlformats.org/officeDocument/2006/math">
                    <m:r>
                      <a:rPr lang="hu-HU" sz="2800" i="1">
                        <a:latin typeface="Cambria Math"/>
                      </a:rPr>
                      <m:t>𝜃</m:t>
                    </m:r>
                    <m:r>
                      <a:rPr lang="hu-HU" sz="2800" i="1"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8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/>
                            <a:sym typeface="Symbol"/>
                          </a:rPr>
                          <m:t></m:t>
                        </m:r>
                        <m:r>
                          <a:rPr lang="hu-HU" sz="2800" i="1">
                            <a:latin typeface="Cambria Math"/>
                          </a:rPr>
                          <m:t>𝑚</m:t>
                        </m:r>
                      </m:e>
                      <m:sub>
                        <m:r>
                          <a:rPr lang="hu-HU" sz="2800" i="1">
                            <a:latin typeface="Cambria Math"/>
                          </a:rPr>
                          <m:t>𝑖</m:t>
                        </m:r>
                      </m:sub>
                    </m:sSub>
                    <m:r>
                      <a:rPr lang="hu-HU" sz="2800" i="1">
                        <a:latin typeface="Cambria Math"/>
                      </a:rPr>
                      <m:t>∗</m:t>
                    </m:r>
                    <m:sSubSup>
                      <m:sSubSupPr>
                        <m:ctrlPr>
                          <a:rPr lang="en-US" sz="2800" i="1">
                            <a:latin typeface="Cambria Math"/>
                          </a:rPr>
                        </m:ctrlPr>
                      </m:sSubSupPr>
                      <m:e>
                        <m:r>
                          <a:rPr lang="hu-HU" sz="2800" b="0" i="1" smtClean="0">
                            <a:latin typeface="Cambria Math"/>
                          </a:rPr>
                          <m:t>𝑟</m:t>
                        </m:r>
                      </m:e>
                      <m:sub>
                        <m:r>
                          <a:rPr lang="hu-HU" sz="2800" i="1">
                            <a:latin typeface="Cambria Math"/>
                          </a:rPr>
                          <m:t>𝑖</m:t>
                        </m:r>
                      </m:sub>
                      <m:sup>
                        <m:r>
                          <a:rPr lang="hu-HU" sz="2800" i="1">
                            <a:latin typeface="Cambria Math"/>
                          </a:rPr>
                          <m:t>2</m:t>
                        </m:r>
                      </m:sup>
                    </m:sSubSup>
                  </m:oMath>
                </a14:m>
                <a:endParaRPr lang="hu-HU" sz="2800" dirty="0" smtClean="0"/>
              </a:p>
              <a:p>
                <a:r>
                  <a:rPr lang="hu-HU" dirty="0" smtClean="0"/>
                  <a:t>N =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/>
                      </a:rPr>
                      <m:t>𝜃</m:t>
                    </m:r>
                  </m:oMath>
                </a14:m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/>
                      </a:rPr>
                      <m:t>∗</m:t>
                    </m:r>
                  </m:oMath>
                </a14:m>
                <a:r>
                  <a:rPr lang="hu-HU" dirty="0" smtClean="0"/>
                  <a:t> </a:t>
                </a:r>
                <a:r>
                  <a:rPr lang="el-GR" dirty="0" smtClean="0"/>
                  <a:t>ω</a:t>
                </a:r>
                <a:endParaRPr lang="hu-HU" dirty="0" smtClean="0"/>
              </a:p>
              <a:p>
                <a:r>
                  <a:rPr lang="hu-HU" dirty="0" smtClean="0"/>
                  <a:t>M =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/>
                      </a:rPr>
                      <m:t>𝜃</m:t>
                    </m:r>
                    <m:r>
                      <a:rPr lang="hu-HU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hu-HU" dirty="0" smtClean="0">
                    <a:sym typeface="Symbol"/>
                  </a:rPr>
                  <a:t> </a:t>
                </a:r>
                <a14:m>
                  <m:oMath xmlns:m="http://schemas.openxmlformats.org/officeDocument/2006/math">
                    <m:r>
                      <a:rPr lang="hu-HU" i="1">
                        <a:latin typeface="Cambria Math"/>
                      </a:rPr>
                      <m:t>∗ </m:t>
                    </m:r>
                  </m:oMath>
                </a14:m>
                <a:r>
                  <a:rPr lang="el-GR" dirty="0" smtClean="0">
                    <a:sym typeface="Symbol"/>
                  </a:rPr>
                  <a:t>β</a:t>
                </a:r>
                <a:endParaRPr lang="hu-HU" dirty="0" smtClean="0">
                  <a:sym typeface="Symbol"/>
                </a:endParaRPr>
              </a:p>
              <a:p>
                <a:r>
                  <a:rPr lang="hu-HU" dirty="0" smtClean="0">
                    <a:sym typeface="Symbol"/>
                  </a:rPr>
                  <a:t>E=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r>
                          <a:rPr lang="hu-HU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hu-HU" i="1">
                            <a:latin typeface="Cambria Math"/>
                          </a:rPr>
                          <m:t>2</m:t>
                        </m:r>
                      </m:den>
                    </m:f>
                    <m:r>
                      <a:rPr lang="hu-HU" i="1">
                        <a:latin typeface="Cambria Math"/>
                      </a:rPr>
                      <m:t>𝛳</m:t>
                    </m:r>
                    <m:r>
                      <a:rPr lang="hu-HU" i="1">
                        <a:latin typeface="Cambria Math"/>
                      </a:rPr>
                      <m:t>∗ 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hu-HU" i="1">
                            <a:latin typeface="Cambria Math"/>
                          </a:rPr>
                          <m:t>𝜔</m:t>
                        </m:r>
                      </m:e>
                      <m:sup>
                        <m:r>
                          <a:rPr lang="hu-HU" i="1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endParaRPr lang="hu-HU" dirty="0" smtClean="0"/>
              </a:p>
              <a:p>
                <a:r>
                  <a:rPr lang="hu-HU" dirty="0" err="1" smtClean="0"/>
                  <a:t>Perdületmegmaradás</a:t>
                </a:r>
                <a:endParaRPr lang="hu-HU" dirty="0" smtClean="0"/>
              </a:p>
            </p:txBody>
          </p:sp>
        </mc:Choice>
        <mc:Fallback xmlns="">
          <p:sp>
            <p:nvSpPr>
              <p:cNvPr id="6" name="Tartalom hely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 rotWithShape="1">
                <a:blip r:embed="rId3"/>
                <a:stretch>
                  <a:fillRect l="-2112"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1800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16312" y="980728"/>
            <a:ext cx="6854250" cy="52322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2800" b="1" i="1" dirty="0"/>
              <a:t>Periódusidő (T) és frekvencia (f vagy n)</a:t>
            </a:r>
            <a:endParaRPr lang="en-US" sz="2800" b="1" i="1" dirty="0"/>
          </a:p>
        </p:txBody>
      </p:sp>
      <p:sp>
        <p:nvSpPr>
          <p:cNvPr id="64517" name="Szövegdoboz 3"/>
          <p:cNvSpPr txBox="1">
            <a:spLocks noChangeArrowheads="1"/>
          </p:cNvSpPr>
          <p:nvPr/>
        </p:nvSpPr>
        <p:spPr bwMode="auto">
          <a:xfrm>
            <a:off x="1571625" y="1773238"/>
            <a:ext cx="6143625" cy="461962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i="1"/>
              <a:t>T = a két azonos állapot között eltelt idő</a:t>
            </a:r>
            <a:endParaRPr lang="en-US" altLang="hu-HU" sz="2400" b="1" i="1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3205163" y="2500313"/>
            <a:ext cx="2303462" cy="2305050"/>
            <a:chOff x="1927" y="2070"/>
            <a:chExt cx="1633" cy="1587"/>
          </a:xfrm>
        </p:grpSpPr>
        <p:sp>
          <p:nvSpPr>
            <p:cNvPr id="64524" name="Oval 7"/>
            <p:cNvSpPr>
              <a:spLocks noChangeArrowheads="1"/>
            </p:cNvSpPr>
            <p:nvPr/>
          </p:nvSpPr>
          <p:spPr bwMode="auto">
            <a:xfrm>
              <a:off x="1927" y="2070"/>
              <a:ext cx="1633" cy="15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64525" name="Oval 8"/>
            <p:cNvSpPr>
              <a:spLocks noChangeArrowheads="1"/>
            </p:cNvSpPr>
            <p:nvPr/>
          </p:nvSpPr>
          <p:spPr bwMode="auto">
            <a:xfrm>
              <a:off x="2689" y="2819"/>
              <a:ext cx="91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8" name="Oval 9"/>
          <p:cNvSpPr>
            <a:spLocks noChangeArrowheads="1"/>
          </p:cNvSpPr>
          <p:nvPr/>
        </p:nvSpPr>
        <p:spPr bwMode="auto">
          <a:xfrm>
            <a:off x="4306888" y="2428875"/>
            <a:ext cx="73025" cy="73025"/>
          </a:xfrm>
          <a:prstGeom prst="ellipse">
            <a:avLst/>
          </a:prstGeom>
          <a:solidFill>
            <a:srgbClr val="FC43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9" name="Szövegdoboz 8"/>
          <p:cNvSpPr txBox="1"/>
          <p:nvPr/>
        </p:nvSpPr>
        <p:spPr>
          <a:xfrm>
            <a:off x="5781675" y="3357563"/>
            <a:ext cx="2576513" cy="5238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sz="2800" b="1" i="1" dirty="0"/>
              <a:t>f= 1/T</a:t>
            </a:r>
            <a:endParaRPr lang="en-US" sz="2800" b="1" i="1" dirty="0"/>
          </a:p>
        </p:txBody>
      </p:sp>
      <p:sp>
        <p:nvSpPr>
          <p:cNvPr id="64521" name="Szövegdoboz 9"/>
          <p:cNvSpPr txBox="1">
            <a:spLocks noChangeArrowheads="1"/>
          </p:cNvSpPr>
          <p:nvPr/>
        </p:nvSpPr>
        <p:spPr bwMode="auto">
          <a:xfrm>
            <a:off x="1347788" y="5745311"/>
            <a:ext cx="657225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/>
              <a:t>f=1 hertz [Hz], ha az 1 másodperc (s) alatti körbefordulások száma vagy rezgések száma 1.</a:t>
            </a:r>
            <a:endParaRPr lang="en-US" altLang="hu-HU" sz="2000" b="1"/>
          </a:p>
        </p:txBody>
      </p:sp>
      <p:sp>
        <p:nvSpPr>
          <p:cNvPr id="64522" name="Szövegdoboz 3"/>
          <p:cNvSpPr txBox="1">
            <a:spLocks noChangeArrowheads="1"/>
          </p:cNvSpPr>
          <p:nvPr/>
        </p:nvSpPr>
        <p:spPr bwMode="auto">
          <a:xfrm>
            <a:off x="1069013" y="184152"/>
            <a:ext cx="7289175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/>
              <a:t>Körmozgás </a:t>
            </a:r>
            <a:r>
              <a:rPr lang="hu-HU" altLang="hu-HU" dirty="0" smtClean="0"/>
              <a:t>– Forgómozgás kinematika</a:t>
            </a:r>
            <a:endParaRPr lang="en-US" altLang="hu-HU" dirty="0"/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366838" y="4967288"/>
            <a:ext cx="6553200" cy="523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f= az 1 mp alatti körbefordulások száma</a:t>
            </a:r>
            <a:endParaRPr lang="en-US" altLang="hu-HU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67  0.125 0.16667  C 0.125 0.25867  0.069 0.33333  0.0 0.33333  C -0.069 0.33333  -0.125 0.25867  -0.125 0.16667  C -0.125 0.07467  -0.069 0.0  0.0 0.0  Z" pathEditMode="relative" ptsTypes="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7" grpId="0" animBg="1"/>
      <p:bldP spid="8" grpId="0" animBg="1"/>
      <p:bldP spid="8" grpId="1" animBg="1"/>
      <p:bldP spid="9" grpId="0" animBg="1"/>
      <p:bldP spid="64521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1905943" y="799306"/>
            <a:ext cx="532765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dirty="0">
                <a:latin typeface="+mj-lt"/>
                <a:cs typeface="Times New Roman" pitchFamily="18" charset="0"/>
              </a:rPr>
              <a:t>Kiterjedt test mozgása</a:t>
            </a:r>
            <a:endParaRPr lang="en-US" altLang="hu-HU" dirty="0">
              <a:latin typeface="+mj-lt"/>
              <a:cs typeface="Times New Roman" pitchFamily="18" charset="0"/>
            </a:endParaRP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-183207" y="2521743"/>
            <a:ext cx="5327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>
                <a:latin typeface="Times New Roman" pitchFamily="18" charset="0"/>
                <a:cs typeface="Times New Roman" pitchFamily="18" charset="0"/>
              </a:rPr>
              <a:t>Transzlációs</a:t>
            </a:r>
            <a:endParaRPr lang="en-US" altLang="hu-HU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814118" y="2521743"/>
            <a:ext cx="5327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>
                <a:latin typeface="Times New Roman" pitchFamily="18" charset="0"/>
                <a:cs typeface="Times New Roman" pitchFamily="18" charset="0"/>
              </a:rPr>
              <a:t>Rotációs</a:t>
            </a:r>
            <a:endParaRPr lang="en-US" altLang="hu-HU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873573" y="4256037"/>
            <a:ext cx="532765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 dirty="0">
                <a:latin typeface="Times New Roman" pitchFamily="18" charset="0"/>
                <a:cs typeface="Times New Roman" pitchFamily="18" charset="0"/>
              </a:rPr>
              <a:t>1, 2 és 3 </a:t>
            </a: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dimenziós</a:t>
            </a:r>
            <a:endParaRPr lang="hu-HU" altLang="hu-HU" sz="2800" b="1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Egyenes mentén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Síkban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hu-HU" altLang="hu-HU" sz="2800" b="1" dirty="0" smtClean="0">
                <a:latin typeface="Times New Roman" pitchFamily="18" charset="0"/>
                <a:cs typeface="Times New Roman" pitchFamily="18" charset="0"/>
              </a:rPr>
              <a:t>3 tengely mentén</a:t>
            </a:r>
          </a:p>
        </p:txBody>
      </p:sp>
      <p:cxnSp>
        <p:nvCxnSpPr>
          <p:cNvPr id="6" name="Egyenes összekötő nyíllal 5"/>
          <p:cNvCxnSpPr/>
          <p:nvPr/>
        </p:nvCxnSpPr>
        <p:spPr>
          <a:xfrm flipH="1">
            <a:off x="2769543" y="1520031"/>
            <a:ext cx="1044575" cy="79216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5144443" y="1520031"/>
            <a:ext cx="935038" cy="792162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1905943" y="3382168"/>
            <a:ext cx="48244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1">
                <a:latin typeface="Times New Roman" pitchFamily="18" charset="0"/>
                <a:cs typeface="Times New Roman" pitchFamily="18" charset="0"/>
              </a:rPr>
              <a:t>Transzlációs és rotációs együtt</a:t>
            </a:r>
            <a:endParaRPr lang="en-US" altLang="hu-HU" sz="28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zövegdoboz 1"/>
          <p:cNvSpPr txBox="1">
            <a:spLocks noChangeArrowheads="1"/>
          </p:cNvSpPr>
          <p:nvPr/>
        </p:nvSpPr>
        <p:spPr bwMode="auto">
          <a:xfrm>
            <a:off x="3419475" y="1244600"/>
            <a:ext cx="2368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Fok   -   Radián</a:t>
            </a:r>
            <a:endParaRPr lang="en-US" altLang="hu-HU" sz="2400" b="1"/>
          </a:p>
        </p:txBody>
      </p:sp>
      <p:sp>
        <p:nvSpPr>
          <p:cNvPr id="3" name="Ellipszis 2"/>
          <p:cNvSpPr/>
          <p:nvPr/>
        </p:nvSpPr>
        <p:spPr>
          <a:xfrm>
            <a:off x="820738" y="2420938"/>
            <a:ext cx="1938337" cy="187166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Ellipszis 3"/>
          <p:cNvSpPr/>
          <p:nvPr/>
        </p:nvSpPr>
        <p:spPr>
          <a:xfrm>
            <a:off x="5292725" y="2420938"/>
            <a:ext cx="1936750" cy="1871662"/>
          </a:xfrm>
          <a:prstGeom prst="ellipse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cxnSp>
        <p:nvCxnSpPr>
          <p:cNvPr id="6" name="Egyenes összekötő 5"/>
          <p:cNvCxnSpPr/>
          <p:nvPr/>
        </p:nvCxnSpPr>
        <p:spPr>
          <a:xfrm>
            <a:off x="1814513" y="3348038"/>
            <a:ext cx="1627187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V="1">
            <a:off x="1812925" y="3205163"/>
            <a:ext cx="1595438" cy="125412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1812925" y="3068638"/>
            <a:ext cx="1563688" cy="26193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V="1">
            <a:off x="1812925" y="2890838"/>
            <a:ext cx="1477963" cy="439737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H="1" flipV="1">
            <a:off x="1812925" y="2276475"/>
            <a:ext cx="1588" cy="104933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22"/>
          <p:cNvCxnSpPr/>
          <p:nvPr/>
        </p:nvCxnSpPr>
        <p:spPr>
          <a:xfrm flipH="1">
            <a:off x="642938" y="3344863"/>
            <a:ext cx="114776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zövegdoboz 26"/>
          <p:cNvSpPr txBox="1">
            <a:spLocks noChangeArrowheads="1"/>
          </p:cNvSpPr>
          <p:nvPr/>
        </p:nvSpPr>
        <p:spPr bwMode="auto">
          <a:xfrm>
            <a:off x="3441700" y="3068638"/>
            <a:ext cx="34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1˚</a:t>
            </a:r>
            <a:endParaRPr lang="en-US" altLang="hu-HU" sz="1400"/>
          </a:p>
        </p:txBody>
      </p:sp>
      <p:sp>
        <p:nvSpPr>
          <p:cNvPr id="28" name="Szövegdoboz 27"/>
          <p:cNvSpPr txBox="1">
            <a:spLocks noChangeArrowheads="1"/>
          </p:cNvSpPr>
          <p:nvPr/>
        </p:nvSpPr>
        <p:spPr bwMode="auto">
          <a:xfrm>
            <a:off x="3392488" y="2892425"/>
            <a:ext cx="342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2˚</a:t>
            </a:r>
            <a:endParaRPr lang="en-US" altLang="hu-HU" sz="1400"/>
          </a:p>
        </p:txBody>
      </p:sp>
      <p:sp>
        <p:nvSpPr>
          <p:cNvPr id="29" name="Szövegdoboz 28"/>
          <p:cNvSpPr txBox="1">
            <a:spLocks noChangeArrowheads="1"/>
          </p:cNvSpPr>
          <p:nvPr/>
        </p:nvSpPr>
        <p:spPr bwMode="auto">
          <a:xfrm>
            <a:off x="3313113" y="2681288"/>
            <a:ext cx="344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3˚</a:t>
            </a:r>
            <a:endParaRPr lang="en-US" altLang="hu-HU" sz="1400"/>
          </a:p>
        </p:txBody>
      </p:sp>
      <p:sp>
        <p:nvSpPr>
          <p:cNvPr id="30" name="Szövegdoboz 29"/>
          <p:cNvSpPr txBox="1">
            <a:spLocks noChangeArrowheads="1"/>
          </p:cNvSpPr>
          <p:nvPr/>
        </p:nvSpPr>
        <p:spPr bwMode="auto">
          <a:xfrm>
            <a:off x="3495675" y="3201988"/>
            <a:ext cx="342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0˚</a:t>
            </a:r>
            <a:endParaRPr lang="en-US" altLang="hu-HU" sz="1400"/>
          </a:p>
        </p:txBody>
      </p:sp>
      <p:sp>
        <p:nvSpPr>
          <p:cNvPr id="31" name="Szövegdoboz 30"/>
          <p:cNvSpPr txBox="1">
            <a:spLocks noChangeArrowheads="1"/>
          </p:cNvSpPr>
          <p:nvPr/>
        </p:nvSpPr>
        <p:spPr bwMode="auto">
          <a:xfrm>
            <a:off x="1628775" y="1938338"/>
            <a:ext cx="4429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90˚</a:t>
            </a:r>
            <a:endParaRPr lang="en-US" altLang="hu-HU" sz="1400"/>
          </a:p>
        </p:txBody>
      </p:sp>
      <p:sp>
        <p:nvSpPr>
          <p:cNvPr id="33" name="Szövegdoboz 32"/>
          <p:cNvSpPr txBox="1">
            <a:spLocks noChangeArrowheads="1"/>
          </p:cNvSpPr>
          <p:nvPr/>
        </p:nvSpPr>
        <p:spPr bwMode="auto">
          <a:xfrm>
            <a:off x="179388" y="3190875"/>
            <a:ext cx="542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180˚</a:t>
            </a:r>
            <a:endParaRPr lang="en-US" altLang="hu-HU" sz="1400"/>
          </a:p>
        </p:txBody>
      </p:sp>
      <p:sp>
        <p:nvSpPr>
          <p:cNvPr id="34" name="Szövegdoboz 33"/>
          <p:cNvSpPr txBox="1">
            <a:spLocks noChangeArrowheads="1"/>
          </p:cNvSpPr>
          <p:nvPr/>
        </p:nvSpPr>
        <p:spPr bwMode="auto">
          <a:xfrm>
            <a:off x="3700463" y="3203575"/>
            <a:ext cx="779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400"/>
              <a:t>= 360˚</a:t>
            </a:r>
            <a:endParaRPr lang="en-US" altLang="hu-HU" sz="1400"/>
          </a:p>
        </p:txBody>
      </p:sp>
      <p:sp>
        <p:nvSpPr>
          <p:cNvPr id="36" name="Ív 35"/>
          <p:cNvSpPr/>
          <p:nvPr/>
        </p:nvSpPr>
        <p:spPr>
          <a:xfrm>
            <a:off x="5454650" y="2420938"/>
            <a:ext cx="1800225" cy="1909762"/>
          </a:xfrm>
          <a:prstGeom prst="arc">
            <a:avLst>
              <a:gd name="adj1" fmla="val 17107835"/>
              <a:gd name="adj2" fmla="val 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8" name="Egyenes összekötő 37"/>
          <p:cNvCxnSpPr>
            <a:endCxn id="36" idx="2"/>
          </p:cNvCxnSpPr>
          <p:nvPr/>
        </p:nvCxnSpPr>
        <p:spPr>
          <a:xfrm flipV="1">
            <a:off x="6261100" y="3375025"/>
            <a:ext cx="993775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40"/>
          <p:cNvCxnSpPr>
            <a:endCxn id="36" idx="0"/>
          </p:cNvCxnSpPr>
          <p:nvPr/>
        </p:nvCxnSpPr>
        <p:spPr>
          <a:xfrm flipV="1">
            <a:off x="6261100" y="2457450"/>
            <a:ext cx="342900" cy="9175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zövegdoboz 43"/>
          <p:cNvSpPr txBox="1">
            <a:spLocks noChangeArrowheads="1"/>
          </p:cNvSpPr>
          <p:nvPr/>
        </p:nvSpPr>
        <p:spPr bwMode="auto">
          <a:xfrm>
            <a:off x="7308850" y="2708275"/>
            <a:ext cx="447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i=r</a:t>
            </a:r>
            <a:endParaRPr lang="en-US" altLang="hu-HU" sz="1800"/>
          </a:p>
        </p:txBody>
      </p:sp>
      <p:sp>
        <p:nvSpPr>
          <p:cNvPr id="45" name="Szövegdoboz 44"/>
          <p:cNvSpPr txBox="1">
            <a:spLocks noChangeArrowheads="1"/>
          </p:cNvSpPr>
          <p:nvPr/>
        </p:nvSpPr>
        <p:spPr bwMode="auto">
          <a:xfrm>
            <a:off x="6600825" y="3357563"/>
            <a:ext cx="26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r</a:t>
            </a:r>
            <a:endParaRPr lang="en-US" altLang="hu-HU" sz="1800"/>
          </a:p>
        </p:txBody>
      </p:sp>
      <p:cxnSp>
        <p:nvCxnSpPr>
          <p:cNvPr id="48" name="Egyenes összekötő 47"/>
          <p:cNvCxnSpPr/>
          <p:nvPr/>
        </p:nvCxnSpPr>
        <p:spPr>
          <a:xfrm flipH="1" flipV="1">
            <a:off x="5670550" y="2446338"/>
            <a:ext cx="161925" cy="3143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/>
          <p:cNvCxnSpPr/>
          <p:nvPr/>
        </p:nvCxnSpPr>
        <p:spPr>
          <a:xfrm flipH="1" flipV="1">
            <a:off x="5148263" y="3109913"/>
            <a:ext cx="306387" cy="904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Egyenes összekötő 54"/>
          <p:cNvCxnSpPr/>
          <p:nvPr/>
        </p:nvCxnSpPr>
        <p:spPr>
          <a:xfrm flipH="1" flipV="1">
            <a:off x="6392863" y="4149725"/>
            <a:ext cx="38100" cy="2873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Egyenes összekötő 56"/>
          <p:cNvCxnSpPr/>
          <p:nvPr/>
        </p:nvCxnSpPr>
        <p:spPr>
          <a:xfrm>
            <a:off x="6973888" y="3659188"/>
            <a:ext cx="325437" cy="142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Szövegdoboz 65"/>
          <p:cNvSpPr txBox="1">
            <a:spLocks noChangeArrowheads="1"/>
          </p:cNvSpPr>
          <p:nvPr/>
        </p:nvSpPr>
        <p:spPr bwMode="auto">
          <a:xfrm>
            <a:off x="7069138" y="2473325"/>
            <a:ext cx="314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1</a:t>
            </a:r>
            <a:endParaRPr lang="en-US" altLang="hu-HU" sz="1800"/>
          </a:p>
        </p:txBody>
      </p:sp>
      <p:cxnSp>
        <p:nvCxnSpPr>
          <p:cNvPr id="67" name="Egyenes összekötő 66"/>
          <p:cNvCxnSpPr/>
          <p:nvPr/>
        </p:nvCxnSpPr>
        <p:spPr>
          <a:xfrm flipV="1">
            <a:off x="5249863" y="3802063"/>
            <a:ext cx="325437" cy="2016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Szövegdoboz 67"/>
          <p:cNvSpPr txBox="1">
            <a:spLocks noChangeArrowheads="1"/>
          </p:cNvSpPr>
          <p:nvPr/>
        </p:nvSpPr>
        <p:spPr bwMode="auto">
          <a:xfrm>
            <a:off x="6042025" y="205105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2</a:t>
            </a:r>
            <a:endParaRPr lang="en-US" altLang="hu-HU" sz="1800"/>
          </a:p>
        </p:txBody>
      </p:sp>
      <p:sp>
        <p:nvSpPr>
          <p:cNvPr id="69" name="Szövegdoboz 68"/>
          <p:cNvSpPr txBox="1">
            <a:spLocks noChangeArrowheads="1"/>
          </p:cNvSpPr>
          <p:nvPr/>
        </p:nvSpPr>
        <p:spPr bwMode="auto">
          <a:xfrm>
            <a:off x="5068888" y="2411413"/>
            <a:ext cx="314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3</a:t>
            </a:r>
            <a:endParaRPr lang="en-US" altLang="hu-HU" sz="1800"/>
          </a:p>
        </p:txBody>
      </p:sp>
      <p:sp>
        <p:nvSpPr>
          <p:cNvPr id="70" name="Szövegdoboz 69"/>
          <p:cNvSpPr txBox="1">
            <a:spLocks noChangeArrowheads="1"/>
          </p:cNvSpPr>
          <p:nvPr/>
        </p:nvSpPr>
        <p:spPr bwMode="auto">
          <a:xfrm>
            <a:off x="4843463" y="3375025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4</a:t>
            </a:r>
            <a:endParaRPr lang="en-US" altLang="hu-HU" sz="1800"/>
          </a:p>
        </p:txBody>
      </p:sp>
      <p:sp>
        <p:nvSpPr>
          <p:cNvPr id="72" name="Szövegdoboz 71"/>
          <p:cNvSpPr txBox="1">
            <a:spLocks noChangeArrowheads="1"/>
          </p:cNvSpPr>
          <p:nvPr/>
        </p:nvSpPr>
        <p:spPr bwMode="auto">
          <a:xfrm>
            <a:off x="5670550" y="4330700"/>
            <a:ext cx="314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5</a:t>
            </a:r>
            <a:endParaRPr lang="en-US" altLang="hu-HU" sz="1800"/>
          </a:p>
        </p:txBody>
      </p:sp>
      <p:sp>
        <p:nvSpPr>
          <p:cNvPr id="73" name="Szövegdoboz 72"/>
          <p:cNvSpPr txBox="1">
            <a:spLocks noChangeArrowheads="1"/>
          </p:cNvSpPr>
          <p:nvPr/>
        </p:nvSpPr>
        <p:spPr bwMode="auto">
          <a:xfrm>
            <a:off x="6916738" y="4108450"/>
            <a:ext cx="312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6</a:t>
            </a:r>
            <a:endParaRPr lang="en-US" altLang="hu-HU" sz="1800"/>
          </a:p>
        </p:txBody>
      </p:sp>
      <p:sp>
        <p:nvSpPr>
          <p:cNvPr id="74" name="Szövegdoboz 73"/>
          <p:cNvSpPr txBox="1">
            <a:spLocks noChangeArrowheads="1"/>
          </p:cNvSpPr>
          <p:nvPr/>
        </p:nvSpPr>
        <p:spPr bwMode="auto">
          <a:xfrm>
            <a:off x="7375525" y="3376613"/>
            <a:ext cx="633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0.28</a:t>
            </a:r>
            <a:endParaRPr lang="en-US" altLang="hu-HU" sz="1800"/>
          </a:p>
        </p:txBody>
      </p:sp>
      <p:sp>
        <p:nvSpPr>
          <p:cNvPr id="75" name="Szövegdoboz 74"/>
          <p:cNvSpPr txBox="1">
            <a:spLocks noChangeArrowheads="1"/>
          </p:cNvSpPr>
          <p:nvPr/>
        </p:nvSpPr>
        <p:spPr bwMode="auto">
          <a:xfrm>
            <a:off x="5410200" y="4868863"/>
            <a:ext cx="2740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360˚=6.28rad=2</a:t>
            </a:r>
            <a:r>
              <a:rPr lang="el-GR" altLang="hu-HU" sz="1800"/>
              <a:t>π</a:t>
            </a:r>
            <a:r>
              <a:rPr lang="hu-HU" altLang="hu-HU" sz="1800"/>
              <a:t>rad=2</a:t>
            </a:r>
            <a:r>
              <a:rPr lang="el-GR" altLang="hu-HU" sz="1800"/>
              <a:t>π</a:t>
            </a:r>
            <a:endParaRPr lang="en-US" altLang="hu-HU" sz="1800"/>
          </a:p>
        </p:txBody>
      </p:sp>
      <p:sp>
        <p:nvSpPr>
          <p:cNvPr id="76" name="Szövegdoboz 7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06423" y="5301208"/>
            <a:ext cx="1734946" cy="612796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78" name="Szövegdoboz 77"/>
          <p:cNvSpPr txBox="1">
            <a:spLocks noChangeArrowheads="1"/>
          </p:cNvSpPr>
          <p:nvPr/>
        </p:nvSpPr>
        <p:spPr bwMode="auto">
          <a:xfrm>
            <a:off x="820738" y="6165850"/>
            <a:ext cx="11969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Pl.: </a:t>
            </a:r>
            <a:r>
              <a:rPr lang="hu-HU" altLang="hu-HU" sz="1800">
                <a:sym typeface="Symbol" pitchFamily="18" charset="2"/>
              </a:rPr>
              <a:t>=80˚</a:t>
            </a:r>
            <a:endParaRPr lang="en-US" altLang="hu-HU" sz="1800"/>
          </a:p>
        </p:txBody>
      </p:sp>
      <p:sp>
        <p:nvSpPr>
          <p:cNvPr id="79" name="Szövegdoboz 7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715737" y="6156391"/>
            <a:ext cx="4816345" cy="612732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62503" name="Szövegdoboz 1"/>
          <p:cNvSpPr txBox="1">
            <a:spLocks noChangeArrowheads="1"/>
          </p:cNvSpPr>
          <p:nvPr/>
        </p:nvSpPr>
        <p:spPr bwMode="auto">
          <a:xfrm>
            <a:off x="1557498" y="19050"/>
            <a:ext cx="6516528" cy="1077218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 smtClean="0"/>
              <a:t>Körmozgást jellemző mennyiségek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dirty="0" smtClean="0"/>
              <a:t>Szögelfordulás </a:t>
            </a:r>
            <a:r>
              <a:rPr lang="hu-HU" altLang="hu-HU" dirty="0"/>
              <a:t>mérése</a:t>
            </a:r>
            <a:endParaRPr lang="en-US" altLang="hu-H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98" presetID="2" presetClass="entr" presetSubtype="3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 nodeType="clickPar">
                      <p:stCondLst>
                        <p:cond delay="indefinite"/>
                      </p:stCondLst>
                      <p:childTnLst>
                        <p:par>
                          <p:cTn id="1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 nodeType="clickPar">
                      <p:stCondLst>
                        <p:cond delay="indefinite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7" grpId="0"/>
      <p:bldP spid="28" grpId="0"/>
      <p:bldP spid="29" grpId="0"/>
      <p:bldP spid="30" grpId="0"/>
      <p:bldP spid="31" grpId="0"/>
      <p:bldP spid="33" grpId="0"/>
      <p:bldP spid="34" grpId="0"/>
      <p:bldP spid="44" grpId="0"/>
      <p:bldP spid="45" grpId="0"/>
      <p:bldP spid="66" grpId="0"/>
      <p:bldP spid="68" grpId="0"/>
      <p:bldP spid="69" grpId="0"/>
      <p:bldP spid="70" grpId="0"/>
      <p:bldP spid="72" grpId="0"/>
      <p:bldP spid="73" grpId="0"/>
      <p:bldP spid="74" grpId="0"/>
      <p:bldP spid="75" grpId="0"/>
      <p:bldP spid="78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2195513" y="404813"/>
            <a:ext cx="42481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/>
              <a:t>Fok </a:t>
            </a:r>
            <a:r>
              <a:rPr lang="hu-HU" altLang="hu-HU" sz="2400" b="1" dirty="0" smtClean="0"/>
              <a:t>– Radián átváltása</a:t>
            </a:r>
            <a:endParaRPr lang="en-GB" altLang="hu-HU" sz="2400" b="1" dirty="0"/>
          </a:p>
        </p:txBody>
      </p:sp>
      <p:sp>
        <p:nvSpPr>
          <p:cNvPr id="63491" name="Text Box 4"/>
          <p:cNvSpPr txBox="1">
            <a:spLocks noChangeArrowheads="1"/>
          </p:cNvSpPr>
          <p:nvPr/>
        </p:nvSpPr>
        <p:spPr bwMode="auto">
          <a:xfrm>
            <a:off x="1763713" y="2349500"/>
            <a:ext cx="3600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1800" b="1">
                <a:sym typeface="Symbol" pitchFamily="18" charset="2"/>
              </a:rPr>
              <a:t> </a:t>
            </a:r>
            <a:endParaRPr lang="en-GB" altLang="hu-HU" sz="1800" b="1">
              <a:sym typeface="Symbol" pitchFamily="18" charset="2"/>
            </a:endParaRP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597150" y="3933825"/>
            <a:ext cx="3898900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/>
              <a:t>Radián = </a:t>
            </a:r>
            <a:r>
              <a:rPr lang="hu-HU" altLang="hu-HU" sz="2400" b="1">
                <a:sym typeface="Symbol" pitchFamily="18" charset="2"/>
              </a:rPr>
              <a:t> fokban / 57.3 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817813" y="3068638"/>
            <a:ext cx="2881312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i="1"/>
              <a:t>1 fok = 0.0174 rad</a:t>
            </a:r>
            <a:endParaRPr lang="en-GB" altLang="hu-HU" sz="2400" b="1" i="1"/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2674938" y="1484313"/>
            <a:ext cx="4921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/>
              <a:t>360</a:t>
            </a:r>
            <a:r>
              <a:rPr lang="hu-HU" altLang="hu-HU" sz="2000" b="1" i="1">
                <a:sym typeface="Symbol" pitchFamily="18" charset="2"/>
              </a:rPr>
              <a:t> = 2 radián = 6,28 radián=6,28</a:t>
            </a:r>
          </a:p>
        </p:txBody>
      </p:sp>
      <p:sp>
        <p:nvSpPr>
          <p:cNvPr id="38923" name="Text Box 11"/>
          <p:cNvSpPr txBox="1">
            <a:spLocks noChangeArrowheads="1"/>
          </p:cNvSpPr>
          <p:nvPr/>
        </p:nvSpPr>
        <p:spPr bwMode="auto">
          <a:xfrm>
            <a:off x="2674938" y="1909763"/>
            <a:ext cx="4560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/>
              <a:t>180</a:t>
            </a:r>
            <a:r>
              <a:rPr lang="hu-HU" altLang="hu-HU" sz="2000" b="1" i="1">
                <a:sym typeface="Symbol" pitchFamily="18" charset="2"/>
              </a:rPr>
              <a:t> =  radián = 3,14 radián=3,14</a:t>
            </a:r>
          </a:p>
        </p:txBody>
      </p:sp>
      <p:sp>
        <p:nvSpPr>
          <p:cNvPr id="38924" name="Text Box 12"/>
          <p:cNvSpPr txBox="1">
            <a:spLocks noChangeArrowheads="1"/>
          </p:cNvSpPr>
          <p:nvPr/>
        </p:nvSpPr>
        <p:spPr bwMode="auto">
          <a:xfrm>
            <a:off x="2746375" y="2413000"/>
            <a:ext cx="448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/>
              <a:t>90</a:t>
            </a:r>
            <a:r>
              <a:rPr lang="hu-HU" altLang="hu-HU" sz="2000" b="1" i="1">
                <a:sym typeface="Symbol" pitchFamily="18" charset="2"/>
              </a:rPr>
              <a:t> = 1/2 radián = 1,57 radián1,57</a:t>
            </a:r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195" y="4581128"/>
            <a:ext cx="3281468" cy="115498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9" grpId="0" animBg="1"/>
      <p:bldP spid="38920" grpId="0" animBg="1"/>
      <p:bldP spid="38922" grpId="0"/>
      <p:bldP spid="38923" grpId="0"/>
      <p:bldP spid="3892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2124075" y="620713"/>
            <a:ext cx="5091113" cy="461962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/>
              <a:t>Fordulatszám (körülfordulás; n)</a:t>
            </a:r>
            <a:endParaRPr lang="en-GB" altLang="hu-HU" sz="2400" b="1" dirty="0"/>
          </a:p>
        </p:txBody>
      </p:sp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3348038" y="1889125"/>
            <a:ext cx="5473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/>
              <a:t>(1 s alatt hány kör)</a:t>
            </a:r>
            <a:endParaRPr lang="en-GB" altLang="hu-HU" sz="2400"/>
          </a:p>
        </p:txBody>
      </p:sp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1543050" y="1303338"/>
            <a:ext cx="5473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 i="1"/>
              <a:t>360</a:t>
            </a:r>
            <a:r>
              <a:rPr lang="hu-HU" altLang="hu-HU" sz="2000" b="1" i="1">
                <a:sym typeface="Symbol" pitchFamily="18" charset="2"/>
              </a:rPr>
              <a:t> = 2 radián = 1 körülfordulás</a:t>
            </a:r>
            <a:endParaRPr lang="en-GB" altLang="hu-HU" sz="2000" b="1" i="1">
              <a:sym typeface="Symbol" pitchFamily="18" charset="2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205163" y="3429000"/>
            <a:ext cx="2303462" cy="2305050"/>
            <a:chOff x="1927" y="2070"/>
            <a:chExt cx="1633" cy="1587"/>
          </a:xfrm>
        </p:grpSpPr>
        <p:sp>
          <p:nvSpPr>
            <p:cNvPr id="65544" name="Oval 7"/>
            <p:cNvSpPr>
              <a:spLocks noChangeArrowheads="1"/>
            </p:cNvSpPr>
            <p:nvPr/>
          </p:nvSpPr>
          <p:spPr bwMode="auto">
            <a:xfrm>
              <a:off x="1927" y="2070"/>
              <a:ext cx="1633" cy="15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  <p:sp>
          <p:nvSpPr>
            <p:cNvPr id="65545" name="Oval 8"/>
            <p:cNvSpPr>
              <a:spLocks noChangeArrowheads="1"/>
            </p:cNvSpPr>
            <p:nvPr/>
          </p:nvSpPr>
          <p:spPr bwMode="auto">
            <a:xfrm>
              <a:off x="2689" y="2819"/>
              <a:ext cx="91" cy="9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sp>
        <p:nvSpPr>
          <p:cNvPr id="39945" name="Oval 9"/>
          <p:cNvSpPr>
            <a:spLocks noChangeArrowheads="1"/>
          </p:cNvSpPr>
          <p:nvPr/>
        </p:nvSpPr>
        <p:spPr bwMode="auto">
          <a:xfrm>
            <a:off x="4306888" y="3357563"/>
            <a:ext cx="73025" cy="73025"/>
          </a:xfrm>
          <a:prstGeom prst="ellipse">
            <a:avLst/>
          </a:prstGeom>
          <a:solidFill>
            <a:srgbClr val="FC43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65543" name="Szövegdoboz 2"/>
          <p:cNvSpPr txBox="1">
            <a:spLocks noChangeArrowheads="1"/>
          </p:cNvSpPr>
          <p:nvPr/>
        </p:nvSpPr>
        <p:spPr bwMode="auto">
          <a:xfrm>
            <a:off x="2097088" y="1889125"/>
            <a:ext cx="1081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n=1/T</a:t>
            </a:r>
            <a:endParaRPr lang="en-US" altLang="hu-HU" sz="24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C 0.069 0.0  0.125 0.07467  0.125 0.16667  C 0.125 0.25867  0.069 0.33333  0.0 0.33333  C -0.069 0.33333  -0.125 0.25867  -0.125 0.16667  C -0.125 0.07467  -0.069 0.0  0.0 0.0  Z" pathEditMode="relative" ptsTypes="">
                                      <p:cBhvr>
                                        <p:cTn id="18" dur="2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  <p:bldP spid="39945" grpId="0" animBg="1"/>
      <p:bldP spid="39945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Oval 2"/>
          <p:cNvSpPr>
            <a:spLocks noChangeArrowheads="1"/>
          </p:cNvSpPr>
          <p:nvPr/>
        </p:nvSpPr>
        <p:spPr bwMode="auto">
          <a:xfrm>
            <a:off x="3059113" y="2024063"/>
            <a:ext cx="2592387" cy="2519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66563" name="Oval 3"/>
          <p:cNvSpPr>
            <a:spLocks noChangeArrowheads="1"/>
          </p:cNvSpPr>
          <p:nvPr/>
        </p:nvSpPr>
        <p:spPr bwMode="auto">
          <a:xfrm>
            <a:off x="4268788" y="3213100"/>
            <a:ext cx="144462" cy="1444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0964" name="Arc 4"/>
          <p:cNvSpPr>
            <a:spLocks/>
          </p:cNvSpPr>
          <p:nvPr/>
        </p:nvSpPr>
        <p:spPr bwMode="auto">
          <a:xfrm rot="-4828596">
            <a:off x="4201319" y="3271044"/>
            <a:ext cx="1422400" cy="1255712"/>
          </a:xfrm>
          <a:custGeom>
            <a:avLst/>
            <a:gdLst>
              <a:gd name="T0" fmla="*/ 2147483647 w 25065"/>
              <a:gd name="T1" fmla="*/ 2147483647 h 21600"/>
              <a:gd name="T2" fmla="*/ 0 w 25065"/>
              <a:gd name="T3" fmla="*/ 2147483647 h 21600"/>
              <a:gd name="T4" fmla="*/ 2147483647 w 25065"/>
              <a:gd name="T5" fmla="*/ 0 h 21600"/>
              <a:gd name="T6" fmla="*/ 0 60000 65536"/>
              <a:gd name="T7" fmla="*/ 0 60000 65536"/>
              <a:gd name="T8" fmla="*/ 0 60000 65536"/>
              <a:gd name="T9" fmla="*/ 0 w 25065"/>
              <a:gd name="T10" fmla="*/ 0 h 21600"/>
              <a:gd name="T11" fmla="*/ 25065 w 250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065" h="21600" fill="none" extrusionOk="0">
                <a:moveTo>
                  <a:pt x="25065" y="21265"/>
                </a:moveTo>
                <a:cubicBezTo>
                  <a:pt x="23814" y="21487"/>
                  <a:pt x="22546" y="21599"/>
                  <a:pt x="21276" y="21600"/>
                </a:cubicBezTo>
                <a:cubicBezTo>
                  <a:pt x="10785" y="21600"/>
                  <a:pt x="1811" y="14062"/>
                  <a:pt x="0" y="3729"/>
                </a:cubicBezTo>
              </a:path>
              <a:path w="25065" h="21600" stroke="0" extrusionOk="0">
                <a:moveTo>
                  <a:pt x="25065" y="21265"/>
                </a:moveTo>
                <a:cubicBezTo>
                  <a:pt x="23814" y="21487"/>
                  <a:pt x="22546" y="21599"/>
                  <a:pt x="21276" y="21600"/>
                </a:cubicBezTo>
                <a:cubicBezTo>
                  <a:pt x="10785" y="21600"/>
                  <a:pt x="1811" y="14062"/>
                  <a:pt x="0" y="3729"/>
                </a:cubicBezTo>
                <a:lnTo>
                  <a:pt x="21276" y="0"/>
                </a:lnTo>
                <a:lnTo>
                  <a:pt x="25065" y="21265"/>
                </a:lnTo>
                <a:close/>
              </a:path>
            </a:pathLst>
          </a:custGeom>
          <a:solidFill>
            <a:srgbClr val="FF0000"/>
          </a:solidFill>
          <a:ln w="12700" cap="rnd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4716463" y="2924175"/>
            <a:ext cx="3603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r</a:t>
            </a:r>
            <a:endParaRPr lang="en-GB" altLang="hu-HU" sz="2000" b="1"/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5580063" y="4076700"/>
            <a:ext cx="32400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i – az elmozdulás útja, ívhossz</a:t>
            </a:r>
            <a:endParaRPr lang="en-GB" altLang="hu-HU" sz="2000" b="1"/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382588" y="787400"/>
            <a:ext cx="4967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</a:rPr>
              <a:t>Szögsebesség </a:t>
            </a:r>
            <a:r>
              <a:rPr lang="hu-HU" altLang="hu-HU" sz="2400" b="1">
                <a:solidFill>
                  <a:srgbClr val="FF0000"/>
                </a:solidFill>
                <a:sym typeface="Symbol" pitchFamily="18" charset="2"/>
              </a:rPr>
              <a:t> </a:t>
            </a:r>
          </a:p>
        </p:txBody>
      </p:sp>
      <p:sp>
        <p:nvSpPr>
          <p:cNvPr id="40969" name="Arc 9"/>
          <p:cNvSpPr>
            <a:spLocks/>
          </p:cNvSpPr>
          <p:nvPr/>
        </p:nvSpPr>
        <p:spPr bwMode="auto">
          <a:xfrm rot="-4828596">
            <a:off x="4417219" y="3486944"/>
            <a:ext cx="1422400" cy="1255712"/>
          </a:xfrm>
          <a:custGeom>
            <a:avLst/>
            <a:gdLst>
              <a:gd name="T0" fmla="*/ 2147483647 w 25065"/>
              <a:gd name="T1" fmla="*/ 2147483647 h 21600"/>
              <a:gd name="T2" fmla="*/ 0 w 25065"/>
              <a:gd name="T3" fmla="*/ 2147483647 h 21600"/>
              <a:gd name="T4" fmla="*/ 2147483647 w 25065"/>
              <a:gd name="T5" fmla="*/ 0 h 21600"/>
              <a:gd name="T6" fmla="*/ 0 60000 65536"/>
              <a:gd name="T7" fmla="*/ 0 60000 65536"/>
              <a:gd name="T8" fmla="*/ 0 60000 65536"/>
              <a:gd name="T9" fmla="*/ 0 w 25065"/>
              <a:gd name="T10" fmla="*/ 0 h 21600"/>
              <a:gd name="T11" fmla="*/ 25065 w 2506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065" h="21600" fill="none" extrusionOk="0">
                <a:moveTo>
                  <a:pt x="25065" y="21265"/>
                </a:moveTo>
                <a:cubicBezTo>
                  <a:pt x="23814" y="21487"/>
                  <a:pt x="22546" y="21599"/>
                  <a:pt x="21276" y="21600"/>
                </a:cubicBezTo>
                <a:cubicBezTo>
                  <a:pt x="10785" y="21600"/>
                  <a:pt x="1811" y="14062"/>
                  <a:pt x="0" y="3729"/>
                </a:cubicBezTo>
              </a:path>
              <a:path w="25065" h="21600" stroke="0" extrusionOk="0">
                <a:moveTo>
                  <a:pt x="25065" y="21265"/>
                </a:moveTo>
                <a:cubicBezTo>
                  <a:pt x="23814" y="21487"/>
                  <a:pt x="22546" y="21599"/>
                  <a:pt x="21276" y="21600"/>
                </a:cubicBezTo>
                <a:cubicBezTo>
                  <a:pt x="10785" y="21600"/>
                  <a:pt x="1811" y="14062"/>
                  <a:pt x="0" y="3729"/>
                </a:cubicBezTo>
                <a:lnTo>
                  <a:pt x="21276" y="0"/>
                </a:lnTo>
                <a:lnTo>
                  <a:pt x="25065" y="21265"/>
                </a:lnTo>
                <a:close/>
              </a:path>
            </a:pathLst>
          </a:custGeom>
          <a:noFill/>
          <a:ln w="12700" cap="rnd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395288" y="4149725"/>
            <a:ext cx="29511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</a:rPr>
              <a:t>Kerületi sebesség</a:t>
            </a:r>
            <a:endParaRPr lang="en-GB" altLang="hu-HU" sz="2400" b="1">
              <a:solidFill>
                <a:srgbClr val="FF0000"/>
              </a:solidFill>
            </a:endParaRPr>
          </a:p>
        </p:txBody>
      </p:sp>
      <p:sp>
        <p:nvSpPr>
          <p:cNvPr id="66570" name="Line 11"/>
          <p:cNvSpPr>
            <a:spLocks noChangeShapeType="1"/>
          </p:cNvSpPr>
          <p:nvPr/>
        </p:nvSpPr>
        <p:spPr bwMode="auto">
          <a:xfrm flipV="1">
            <a:off x="5651500" y="2060575"/>
            <a:ext cx="0" cy="122396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aphicFrame>
        <p:nvGraphicFramePr>
          <p:cNvPr id="40974" name="Object 14"/>
          <p:cNvGraphicFramePr>
            <a:graphicFrameLocks noChangeAspect="1"/>
          </p:cNvGraphicFramePr>
          <p:nvPr/>
        </p:nvGraphicFramePr>
        <p:xfrm>
          <a:off x="114300" y="4919663"/>
          <a:ext cx="43815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09" name="Equation" r:id="rId3" imgW="2044700" imgH="393700" progId="Equation.3">
                  <p:embed/>
                </p:oleObj>
              </mc:Choice>
              <mc:Fallback>
                <p:oleObj name="Equation" r:id="rId3" imgW="2044700" imgH="3937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4919663"/>
                        <a:ext cx="4381500" cy="842962"/>
                      </a:xfrm>
                      <a:prstGeom prst="rect">
                        <a:avLst/>
                      </a:prstGeom>
                      <a:solidFill>
                        <a:schemeClr val="folHlink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75" name="Object 15"/>
          <p:cNvGraphicFramePr>
            <a:graphicFrameLocks noChangeAspect="1"/>
          </p:cNvGraphicFramePr>
          <p:nvPr/>
        </p:nvGraphicFramePr>
        <p:xfrm>
          <a:off x="6500813" y="2660650"/>
          <a:ext cx="1374775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10" name="Equation" r:id="rId5" imgW="482391" imgH="190417" progId="Equation.3">
                  <p:embed/>
                </p:oleObj>
              </mc:Choice>
              <mc:Fallback>
                <p:oleObj name="Equation" r:id="rId5" imgW="482391" imgH="190417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0813" y="2660650"/>
                        <a:ext cx="1374775" cy="542925"/>
                      </a:xfrm>
                      <a:prstGeom prst="rect">
                        <a:avLst/>
                      </a:prstGeom>
                      <a:solidFill>
                        <a:schemeClr val="bg2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573" name="Object 17"/>
          <p:cNvGraphicFramePr>
            <a:graphicFrameLocks noChangeAspect="1"/>
          </p:cNvGraphicFramePr>
          <p:nvPr/>
        </p:nvGraphicFramePr>
        <p:xfrm>
          <a:off x="4786313" y="3571875"/>
          <a:ext cx="4984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11" name="Egyenlet" r:id="rId7" imgW="139579" imgH="164957" progId="Equation.3">
                  <p:embed/>
                </p:oleObj>
              </mc:Choice>
              <mc:Fallback>
                <p:oleObj name="Egyenlet" r:id="rId7" imgW="139579" imgH="164957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3" y="3571875"/>
                        <a:ext cx="498475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ktum 2"/>
          <p:cNvGraphicFramePr>
            <a:graphicFrameLocks noChangeAspect="1"/>
          </p:cNvGraphicFramePr>
          <p:nvPr/>
        </p:nvGraphicFramePr>
        <p:xfrm>
          <a:off x="119063" y="2173288"/>
          <a:ext cx="294005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912" name="Equation" r:id="rId9" imgW="1193800" imgH="203200" progId="Equation.3">
                  <p:embed/>
                </p:oleObj>
              </mc:Choice>
              <mc:Fallback>
                <p:oleObj name="Equation" r:id="rId9" imgW="1193800" imgH="203200" progId="Equation.3">
                  <p:embed/>
                  <p:pic>
                    <p:nvPicPr>
                      <p:cNvPr id="0" name="Objektum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063" y="2173288"/>
                        <a:ext cx="2940050" cy="49847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583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371600"/>
            <a:ext cx="30702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576" name="Szövegdoboz 1"/>
          <p:cNvSpPr txBox="1">
            <a:spLocks noChangeArrowheads="1"/>
          </p:cNvSpPr>
          <p:nvPr/>
        </p:nvSpPr>
        <p:spPr bwMode="auto">
          <a:xfrm>
            <a:off x="1476375" y="217488"/>
            <a:ext cx="6119813" cy="585787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/>
              <a:t>Egyenletes körmozgás</a:t>
            </a:r>
            <a:endParaRPr lang="en-US" altLang="hu-H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65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9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0" dur="1000"/>
                                        <p:tgtEl>
                                          <p:spTgt spid="40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4" grpId="0" animBg="1"/>
      <p:bldP spid="40967" grpId="0"/>
      <p:bldP spid="40968" grpId="0"/>
      <p:bldP spid="40969" grpId="0" animBg="1"/>
      <p:bldP spid="40970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zövegdoboz 1"/>
          <p:cNvSpPr txBox="1">
            <a:spLocks noChangeArrowheads="1"/>
          </p:cNvSpPr>
          <p:nvPr/>
        </p:nvSpPr>
        <p:spPr bwMode="auto">
          <a:xfrm>
            <a:off x="900113" y="549275"/>
            <a:ext cx="29416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Példa: kalapácsvető</a:t>
            </a:r>
            <a:endParaRPr lang="en-US" altLang="hu-HU" sz="2400"/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1404938" y="1154113"/>
            <a:ext cx="1150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r=2.4m</a:t>
            </a:r>
            <a:endParaRPr lang="en-US" altLang="hu-HU" sz="2400"/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1404938" y="1641475"/>
            <a:ext cx="5108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v</a:t>
            </a:r>
            <a:r>
              <a:rPr lang="hu-HU" altLang="hu-HU" sz="2400" baseline="-25000"/>
              <a:t>ker</a:t>
            </a:r>
            <a:r>
              <a:rPr lang="hu-HU" altLang="hu-HU" sz="2400"/>
              <a:t>=30m/s az eldobás pillanatában</a:t>
            </a:r>
            <a:endParaRPr lang="en-US" altLang="hu-HU" sz="2400"/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630363" y="2195513"/>
            <a:ext cx="118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T,f,</a:t>
            </a:r>
            <a:r>
              <a:rPr lang="el-GR" altLang="hu-HU" sz="2400"/>
              <a:t>ω</a:t>
            </a:r>
            <a:r>
              <a:rPr lang="hu-HU" altLang="hu-HU" sz="2400"/>
              <a:t>=?</a:t>
            </a:r>
            <a:endParaRPr lang="en-US" altLang="hu-HU" sz="2400"/>
          </a:p>
        </p:txBody>
      </p:sp>
      <p:sp>
        <p:nvSpPr>
          <p:cNvPr id="9" name="Szövegdoboz 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404990" y="4077072"/>
            <a:ext cx="4435253" cy="898964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10" name="Szövegdoboz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71689" y="5072147"/>
            <a:ext cx="5797806" cy="523220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  <p:sp>
        <p:nvSpPr>
          <p:cNvPr id="2" name="Szövegdoboz 1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15616" y="3068960"/>
            <a:ext cx="3813865" cy="659540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86" name="Group 2"/>
          <p:cNvGrpSpPr>
            <a:grpSpLocks/>
          </p:cNvGrpSpPr>
          <p:nvPr/>
        </p:nvGrpSpPr>
        <p:grpSpPr bwMode="auto">
          <a:xfrm rot="3187806">
            <a:off x="3959225" y="1196975"/>
            <a:ext cx="720725" cy="936625"/>
            <a:chOff x="3334" y="754"/>
            <a:chExt cx="454" cy="590"/>
          </a:xfrm>
        </p:grpSpPr>
        <p:sp>
          <p:nvSpPr>
            <p:cNvPr id="67614" name="Arc 3"/>
            <p:cNvSpPr>
              <a:spLocks/>
            </p:cNvSpPr>
            <p:nvPr/>
          </p:nvSpPr>
          <p:spPr bwMode="auto">
            <a:xfrm rot="5249991">
              <a:off x="3334" y="891"/>
              <a:ext cx="453" cy="4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67615" name="Line 4"/>
            <p:cNvSpPr>
              <a:spLocks noChangeShapeType="1"/>
            </p:cNvSpPr>
            <p:nvPr/>
          </p:nvSpPr>
          <p:spPr bwMode="auto">
            <a:xfrm flipV="1">
              <a:off x="3787" y="754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67587" name="Oval 5"/>
          <p:cNvSpPr>
            <a:spLocks noChangeArrowheads="1"/>
          </p:cNvSpPr>
          <p:nvPr/>
        </p:nvSpPr>
        <p:spPr bwMode="auto">
          <a:xfrm>
            <a:off x="4211638" y="1196975"/>
            <a:ext cx="142875" cy="142875"/>
          </a:xfrm>
          <a:prstGeom prst="ellipse">
            <a:avLst/>
          </a:prstGeom>
          <a:solidFill>
            <a:srgbClr val="FC431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graphicFrame>
        <p:nvGraphicFramePr>
          <p:cNvPr id="67588" name="Object 7"/>
          <p:cNvGraphicFramePr>
            <a:graphicFrameLocks noChangeAspect="1"/>
          </p:cNvGraphicFramePr>
          <p:nvPr/>
        </p:nvGraphicFramePr>
        <p:xfrm>
          <a:off x="3771900" y="1468438"/>
          <a:ext cx="893763" cy="296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7" name="Equation" r:id="rId3" imgW="609336" imgH="203112" progId="Equation.3">
                  <p:embed/>
                </p:oleObj>
              </mc:Choice>
              <mc:Fallback>
                <p:oleObj name="Equation" r:id="rId3" imgW="609336" imgH="203112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1900" y="1468438"/>
                        <a:ext cx="893763" cy="296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89" name="Object 9"/>
          <p:cNvGraphicFramePr>
            <a:graphicFrameLocks noChangeAspect="1"/>
          </p:cNvGraphicFramePr>
          <p:nvPr/>
        </p:nvGraphicFramePr>
        <p:xfrm>
          <a:off x="2627313" y="1268413"/>
          <a:ext cx="919162" cy="33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8" name="Egyenlet" r:id="rId5" imgW="558558" imgH="203112" progId="Equation.3">
                  <p:embed/>
                </p:oleObj>
              </mc:Choice>
              <mc:Fallback>
                <p:oleObj name="Egyenlet" r:id="rId5" imgW="558558" imgH="203112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1268413"/>
                        <a:ext cx="919162" cy="33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590" name="Object 10"/>
          <p:cNvGraphicFramePr>
            <a:graphicFrameLocks noChangeAspect="1"/>
          </p:cNvGraphicFramePr>
          <p:nvPr/>
        </p:nvGraphicFramePr>
        <p:xfrm>
          <a:off x="3389313" y="2001838"/>
          <a:ext cx="1685925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9" name="Equation" r:id="rId7" imgW="990170" imgH="203112" progId="Equation.3">
                  <p:embed/>
                </p:oleObj>
              </mc:Choice>
              <mc:Fallback>
                <p:oleObj name="Equation" r:id="rId7" imgW="990170" imgH="203112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9313" y="2001838"/>
                        <a:ext cx="1685925" cy="346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5" name="Object 11"/>
          <p:cNvGraphicFramePr>
            <a:graphicFrameLocks noChangeAspect="1"/>
          </p:cNvGraphicFramePr>
          <p:nvPr/>
        </p:nvGraphicFramePr>
        <p:xfrm>
          <a:off x="5192713" y="455613"/>
          <a:ext cx="245745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0" name="Egyenlet" r:id="rId9" imgW="520474" imgH="139639" progId="Equation.3">
                  <p:embed/>
                </p:oleObj>
              </mc:Choice>
              <mc:Fallback>
                <p:oleObj name="Egyenlet" r:id="rId9" imgW="520474" imgH="139639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2713" y="455613"/>
                        <a:ext cx="245745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6" name="Object 12"/>
          <p:cNvGraphicFramePr>
            <a:graphicFrameLocks noChangeAspect="1"/>
          </p:cNvGraphicFramePr>
          <p:nvPr/>
        </p:nvGraphicFramePr>
        <p:xfrm>
          <a:off x="5395913" y="1217613"/>
          <a:ext cx="156210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1" name="Egyenlet" r:id="rId11" imgW="698197" imgH="203112" progId="Equation.3">
                  <p:embed/>
                </p:oleObj>
              </mc:Choice>
              <mc:Fallback>
                <p:oleObj name="Egyenlet" r:id="rId11" imgW="698197" imgH="203112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913" y="1217613"/>
                        <a:ext cx="156210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084888" y="3500438"/>
            <a:ext cx="2184400" cy="1330325"/>
            <a:chOff x="4097" y="2840"/>
            <a:chExt cx="1376" cy="838"/>
          </a:xfrm>
        </p:grpSpPr>
        <p:graphicFrame>
          <p:nvGraphicFramePr>
            <p:cNvPr id="67612" name="Object 14"/>
            <p:cNvGraphicFramePr>
              <a:graphicFrameLocks noChangeAspect="1"/>
            </p:cNvGraphicFramePr>
            <p:nvPr/>
          </p:nvGraphicFramePr>
          <p:xfrm>
            <a:off x="4300" y="2840"/>
            <a:ext cx="893" cy="2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12" name="Egyenlet" r:id="rId13" imgW="672808" imgH="203112" progId="Equation.3">
                    <p:embed/>
                  </p:oleObj>
                </mc:Choice>
                <mc:Fallback>
                  <p:oleObj name="Egyenlet" r:id="rId13" imgW="672808" imgH="203112" progId="Equation.3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00" y="2840"/>
                          <a:ext cx="893" cy="27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7613" name="Object 15"/>
            <p:cNvGraphicFramePr>
              <a:graphicFrameLocks noChangeAspect="1"/>
            </p:cNvGraphicFramePr>
            <p:nvPr/>
          </p:nvGraphicFramePr>
          <p:xfrm>
            <a:off x="4097" y="3158"/>
            <a:ext cx="1376" cy="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2013" name="Egyenlet" r:id="rId15" imgW="1040948" imgH="393529" progId="Equation.3">
                    <p:embed/>
                  </p:oleObj>
                </mc:Choice>
                <mc:Fallback>
                  <p:oleObj name="Egyenlet" r:id="rId15" imgW="1040948" imgH="393529" progId="Equation.3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7" y="3158"/>
                          <a:ext cx="1376" cy="520"/>
                        </a:xfrm>
                        <a:prstGeom prst="rect">
                          <a:avLst/>
                        </a:prstGeom>
                        <a:solidFill>
                          <a:schemeClr val="accent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6"/>
          <p:cNvGrpSpPr>
            <a:grpSpLocks/>
          </p:cNvGrpSpPr>
          <p:nvPr/>
        </p:nvGrpSpPr>
        <p:grpSpPr bwMode="auto">
          <a:xfrm rot="190809">
            <a:off x="3417888" y="1174750"/>
            <a:ext cx="1873250" cy="1655763"/>
            <a:chOff x="2164" y="1208"/>
            <a:chExt cx="1179" cy="1043"/>
          </a:xfrm>
        </p:grpSpPr>
        <p:grpSp>
          <p:nvGrpSpPr>
            <p:cNvPr id="67608" name="Group 17"/>
            <p:cNvGrpSpPr>
              <a:grpSpLocks/>
            </p:cNvGrpSpPr>
            <p:nvPr/>
          </p:nvGrpSpPr>
          <p:grpSpPr bwMode="auto">
            <a:xfrm rot="2872650">
              <a:off x="2300" y="1208"/>
              <a:ext cx="907" cy="1179"/>
              <a:chOff x="4422" y="527"/>
              <a:chExt cx="907" cy="1179"/>
            </a:xfrm>
          </p:grpSpPr>
          <p:sp>
            <p:nvSpPr>
              <p:cNvPr id="67610" name="Arc 18"/>
              <p:cNvSpPr>
                <a:spLocks/>
              </p:cNvSpPr>
              <p:nvPr/>
            </p:nvSpPr>
            <p:spPr bwMode="auto">
              <a:xfrm rot="5400000">
                <a:off x="4422" y="799"/>
                <a:ext cx="907" cy="90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67611" name="Line 19"/>
              <p:cNvSpPr>
                <a:spLocks noChangeShapeType="1"/>
              </p:cNvSpPr>
              <p:nvPr/>
            </p:nvSpPr>
            <p:spPr bwMode="auto">
              <a:xfrm flipV="1">
                <a:off x="5329" y="527"/>
                <a:ext cx="0" cy="2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7609" name="Oval 20"/>
            <p:cNvSpPr>
              <a:spLocks noChangeArrowheads="1"/>
            </p:cNvSpPr>
            <p:nvPr/>
          </p:nvSpPr>
          <p:spPr bwMode="auto">
            <a:xfrm>
              <a:off x="2653" y="1208"/>
              <a:ext cx="90" cy="90"/>
            </a:xfrm>
            <a:prstGeom prst="ellipse">
              <a:avLst/>
            </a:prstGeom>
            <a:solidFill>
              <a:srgbClr val="FC43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aphicFrame>
        <p:nvGraphicFramePr>
          <p:cNvPr id="42005" name="Object 21"/>
          <p:cNvGraphicFramePr>
            <a:graphicFrameLocks noChangeAspect="1"/>
          </p:cNvGraphicFramePr>
          <p:nvPr/>
        </p:nvGraphicFramePr>
        <p:xfrm>
          <a:off x="2546350" y="1654175"/>
          <a:ext cx="93980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4" name="Egyenlet" r:id="rId17" imgW="571252" imgH="203112" progId="Equation.3">
                  <p:embed/>
                </p:oleObj>
              </mc:Choice>
              <mc:Fallback>
                <p:oleObj name="Egyenlet" r:id="rId17" imgW="571252" imgH="203112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6350" y="1654175"/>
                        <a:ext cx="939800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06" name="Object 22"/>
          <p:cNvGraphicFramePr>
            <a:graphicFrameLocks noChangeAspect="1"/>
          </p:cNvGraphicFramePr>
          <p:nvPr/>
        </p:nvGraphicFramePr>
        <p:xfrm>
          <a:off x="5873750" y="1801813"/>
          <a:ext cx="1511300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5" name="Egyenlet" r:id="rId19" imgW="736600" imgH="203200" progId="Equation.3">
                  <p:embed/>
                </p:oleObj>
              </mc:Choice>
              <mc:Fallback>
                <p:oleObj name="Egyenlet" r:id="rId19" imgW="736600" imgH="20320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3750" y="1801813"/>
                        <a:ext cx="1511300" cy="41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07" name="Object 23"/>
          <p:cNvGraphicFramePr>
            <a:graphicFrameLocks noChangeAspect="1"/>
          </p:cNvGraphicFramePr>
          <p:nvPr/>
        </p:nvGraphicFramePr>
        <p:xfrm>
          <a:off x="3419475" y="2938463"/>
          <a:ext cx="122396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6" name="Egyenlet" r:id="rId21" imgW="571252" imgH="203112" progId="Equation.3">
                  <p:embed/>
                </p:oleObj>
              </mc:Choice>
              <mc:Fallback>
                <p:oleObj name="Egyenlet" r:id="rId21" imgW="571252" imgH="203112" progId="Equation.3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2938463"/>
                        <a:ext cx="1223963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08" name="Object 24"/>
          <p:cNvGraphicFramePr>
            <a:graphicFrameLocks noChangeAspect="1"/>
          </p:cNvGraphicFramePr>
          <p:nvPr/>
        </p:nvGraphicFramePr>
        <p:xfrm>
          <a:off x="3635375" y="3500438"/>
          <a:ext cx="1196975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7" name="Egyenlet" r:id="rId23" imgW="558558" imgH="203112" progId="Equation.3">
                  <p:embed/>
                </p:oleObj>
              </mc:Choice>
              <mc:Fallback>
                <p:oleObj name="Egyenlet" r:id="rId23" imgW="558558" imgH="203112" progId="Equation.3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3500438"/>
                        <a:ext cx="1196975" cy="434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2987675" y="784225"/>
            <a:ext cx="2909888" cy="2865438"/>
            <a:chOff x="2239" y="2251"/>
            <a:chExt cx="1833" cy="1805"/>
          </a:xfrm>
        </p:grpSpPr>
        <p:grpSp>
          <p:nvGrpSpPr>
            <p:cNvPr id="67604" name="Group 26"/>
            <p:cNvGrpSpPr>
              <a:grpSpLocks/>
            </p:cNvGrpSpPr>
            <p:nvPr/>
          </p:nvGrpSpPr>
          <p:grpSpPr bwMode="auto">
            <a:xfrm rot="8472512">
              <a:off x="2239" y="2696"/>
              <a:ext cx="1833" cy="1360"/>
              <a:chOff x="6" y="-103"/>
              <a:chExt cx="1833" cy="1360"/>
            </a:xfrm>
          </p:grpSpPr>
          <p:sp>
            <p:nvSpPr>
              <p:cNvPr id="67606" name="Line 28"/>
              <p:cNvSpPr>
                <a:spLocks noChangeShapeType="1"/>
              </p:cNvSpPr>
              <p:nvPr/>
            </p:nvSpPr>
            <p:spPr bwMode="auto">
              <a:xfrm flipH="1">
                <a:off x="6" y="-103"/>
                <a:ext cx="612" cy="0"/>
              </a:xfrm>
              <a:prstGeom prst="line">
                <a:avLst/>
              </a:prstGeom>
              <a:noFill/>
              <a:ln w="9525">
                <a:solidFill>
                  <a:srgbClr val="FC431E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7" name="Arc 27"/>
              <p:cNvSpPr>
                <a:spLocks/>
              </p:cNvSpPr>
              <p:nvPr/>
            </p:nvSpPr>
            <p:spPr bwMode="auto">
              <a:xfrm>
                <a:off x="478" y="-103"/>
                <a:ext cx="1361" cy="136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rgbClr val="FFFF00"/>
              </a:solidFill>
              <a:ln w="9525">
                <a:solidFill>
                  <a:srgbClr val="FC43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67605" name="Oval 29"/>
            <p:cNvSpPr>
              <a:spLocks noChangeArrowheads="1"/>
            </p:cNvSpPr>
            <p:nvPr/>
          </p:nvSpPr>
          <p:spPr bwMode="auto">
            <a:xfrm>
              <a:off x="2653" y="2251"/>
              <a:ext cx="90" cy="90"/>
            </a:xfrm>
            <a:prstGeom prst="ellipse">
              <a:avLst/>
            </a:prstGeom>
            <a:solidFill>
              <a:srgbClr val="FC431E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u-HU" altLang="hu-HU" sz="1800"/>
            </a:p>
          </p:txBody>
        </p:sp>
      </p:grpSp>
      <p:graphicFrame>
        <p:nvGraphicFramePr>
          <p:cNvPr id="42014" name="Object 30"/>
          <p:cNvGraphicFramePr>
            <a:graphicFrameLocks noChangeAspect="1"/>
          </p:cNvGraphicFramePr>
          <p:nvPr/>
        </p:nvGraphicFramePr>
        <p:xfrm>
          <a:off x="2124075" y="2085975"/>
          <a:ext cx="93980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8" name="Egyenlet" r:id="rId25" imgW="571252" imgH="203112" progId="Equation.3">
                  <p:embed/>
                </p:oleObj>
              </mc:Choice>
              <mc:Fallback>
                <p:oleObj name="Egyenlet" r:id="rId25" imgW="571252" imgH="203112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4075" y="2085975"/>
                        <a:ext cx="939800" cy="334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015" name="Object 31"/>
          <p:cNvGraphicFramePr>
            <a:graphicFrameLocks noChangeAspect="1"/>
          </p:cNvGraphicFramePr>
          <p:nvPr/>
        </p:nvGraphicFramePr>
        <p:xfrm>
          <a:off x="6372225" y="2325688"/>
          <a:ext cx="1711325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9" name="Egyenlet" r:id="rId27" imgW="723586" imgH="203112" progId="Equation.3">
                  <p:embed/>
                </p:oleObj>
              </mc:Choice>
              <mc:Fallback>
                <p:oleObj name="Egyenlet" r:id="rId27" imgW="723586" imgH="203112" progId="Equation.3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25" y="2325688"/>
                        <a:ext cx="1711325" cy="479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602" name="Szövegdoboz 1"/>
          <p:cNvSpPr txBox="1">
            <a:spLocks noChangeArrowheads="1"/>
          </p:cNvSpPr>
          <p:nvPr/>
        </p:nvSpPr>
        <p:spPr bwMode="auto">
          <a:xfrm>
            <a:off x="971550" y="620713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Példa:</a:t>
            </a:r>
            <a:endParaRPr lang="en-US" altLang="hu-HU" sz="1800"/>
          </a:p>
        </p:txBody>
      </p:sp>
      <p:sp>
        <p:nvSpPr>
          <p:cNvPr id="67603" name="Szövegdoboz 1"/>
          <p:cNvSpPr txBox="1">
            <a:spLocks noChangeArrowheads="1"/>
          </p:cNvSpPr>
          <p:nvPr/>
        </p:nvSpPr>
        <p:spPr bwMode="auto">
          <a:xfrm>
            <a:off x="6270625" y="5300663"/>
            <a:ext cx="13065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hu-HU" sz="1800"/>
              <a:t>ω</a:t>
            </a:r>
            <a:r>
              <a:rPr lang="hu-HU" altLang="hu-HU" sz="1800"/>
              <a:t>= állandó</a:t>
            </a:r>
            <a:endParaRPr lang="en-US" altLang="hu-HU" sz="1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1000"/>
                                        <p:tgtEl>
                                          <p:spTgt spid="4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5" dur="10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4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4" dur="10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4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42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Gyorsulások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1101356" y="2060848"/>
            <a:ext cx="3398636" cy="33123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llipszis 4"/>
          <p:cNvSpPr/>
          <p:nvPr/>
        </p:nvSpPr>
        <p:spPr>
          <a:xfrm flipH="1">
            <a:off x="1475656" y="2492896"/>
            <a:ext cx="20176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1576538" y="2564904"/>
            <a:ext cx="979238" cy="10081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899592" y="2564904"/>
            <a:ext cx="676946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1567398" y="2602240"/>
            <a:ext cx="268298" cy="154684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5194809" y="1340768"/>
                <a:ext cx="324036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𝑟</m:t>
                      </m:r>
                      <m:r>
                        <a:rPr lang="hu-HU" sz="2800" i="1">
                          <a:latin typeface="Cambria Math"/>
                        </a:rPr>
                        <m:t>∗ 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u-HU" sz="28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hu-HU" sz="28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4809" y="1340768"/>
                <a:ext cx="3240360" cy="95410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/>
              <p:cNvSpPr txBox="1"/>
              <p:nvPr/>
            </p:nvSpPr>
            <p:spPr>
              <a:xfrm>
                <a:off x="5269050" y="2564904"/>
                <a:ext cx="1812356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𝑟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r>
                        <a:rPr lang="hu-HU" sz="2800" i="1">
                          <a:latin typeface="Cambria Math"/>
                        </a:rPr>
                        <m:t>𝛽</m:t>
                      </m:r>
                    </m:oMath>
                  </m:oMathPara>
                </a14:m>
                <a:endParaRPr lang="hu-HU" sz="2800" dirty="0"/>
              </a:p>
              <a:p>
                <a:endParaRPr lang="en-US" sz="2800" dirty="0"/>
              </a:p>
            </p:txBody>
          </p:sp>
        </mc:Choice>
        <mc:Fallback xmlns="">
          <p:sp>
            <p:nvSpPr>
              <p:cNvPr id="10" name="Szövegdoboz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050" y="2564904"/>
                <a:ext cx="1812356" cy="95410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5269049" y="3077680"/>
                <a:ext cx="2854371" cy="969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i="1">
                              <a:latin typeface="Cambria Math"/>
                            </a:rPr>
                            <m:t>ő=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hu-HU" sz="2800" i="1">
                                      <a:latin typeface="Cambria Math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hu-HU" sz="280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hu-HU" sz="2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hu-HU" sz="2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hu-HU" sz="2800" i="1">
                                  <a:latin typeface="Cambria Math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hu-HU" sz="2800" i="1">
                                  <a:latin typeface="Cambria Math"/>
                                </a:rPr>
                                <m:t>𝑐</m:t>
                              </m:r>
                            </m:sub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9049" y="3077680"/>
                <a:ext cx="2854371" cy="969176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zövegdoboz 12"/>
              <p:cNvSpPr txBox="1"/>
              <p:nvPr/>
            </p:nvSpPr>
            <p:spPr>
              <a:xfrm>
                <a:off x="2555776" y="2910398"/>
                <a:ext cx="783035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𝑐𝑝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Szövegdoboz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2910398"/>
                <a:ext cx="783035" cy="55643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/>
              <p:cNvSpPr txBox="1"/>
              <p:nvPr/>
            </p:nvSpPr>
            <p:spPr>
              <a:xfrm>
                <a:off x="1941632" y="4148638"/>
                <a:ext cx="121424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Szövegdoboz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632" y="4148638"/>
                <a:ext cx="1214243" cy="523220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zövegdoboz 17"/>
              <p:cNvSpPr txBox="1"/>
              <p:nvPr/>
            </p:nvSpPr>
            <p:spPr>
              <a:xfrm>
                <a:off x="194008" y="3438815"/>
                <a:ext cx="6041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8" name="Szövegdoboz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008" y="3438815"/>
                <a:ext cx="604140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églalap 14"/>
              <p:cNvSpPr/>
              <p:nvPr/>
            </p:nvSpPr>
            <p:spPr>
              <a:xfrm>
                <a:off x="5165398" y="4394643"/>
                <a:ext cx="317035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en-US" sz="2800" i="1">
                              <a:latin typeface="Cambria Math"/>
                            </a:rPr>
                            <m:t>ő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r>
                        <a:rPr lang="en-US" sz="2800" i="1">
                          <a:latin typeface="Cambria Math"/>
                        </a:rPr>
                        <m:t>𝑚</m:t>
                      </m:r>
                      <m:r>
                        <a:rPr lang="en-US" sz="28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en-US" sz="2800" i="1">
                              <a:latin typeface="Cambria Math"/>
                            </a:rPr>
                            <m:t>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Téglalap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398" y="4394643"/>
                <a:ext cx="3170355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03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17" grpId="0"/>
      <p:bldP spid="18" grpId="0"/>
      <p:bldP spid="1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zövegdoboz 1"/>
          <p:cNvSpPr txBox="1">
            <a:spLocks noChangeArrowheads="1"/>
          </p:cNvSpPr>
          <p:nvPr/>
        </p:nvSpPr>
        <p:spPr bwMode="auto">
          <a:xfrm>
            <a:off x="639763" y="188913"/>
            <a:ext cx="29416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Példa: kalapácsvető</a:t>
            </a:r>
            <a:endParaRPr lang="en-US" altLang="hu-HU" sz="2400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4076700"/>
            <a:ext cx="5322888" cy="231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38" y="398463"/>
            <a:ext cx="3467100" cy="244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 flipH="1">
            <a:off x="3203575" y="5589588"/>
            <a:ext cx="2179638" cy="0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5383213" y="4724400"/>
            <a:ext cx="0" cy="865188"/>
          </a:xfrm>
          <a:prstGeom prst="straightConnector1">
            <a:avLst/>
          </a:prstGeom>
          <a:ln w="5715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zövegdoboz 10"/>
          <p:cNvSpPr txBox="1">
            <a:spLocks noChangeArrowheads="1"/>
          </p:cNvSpPr>
          <p:nvPr/>
        </p:nvSpPr>
        <p:spPr bwMode="auto">
          <a:xfrm>
            <a:off x="3924300" y="5927725"/>
            <a:ext cx="731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accent2"/>
                </a:solidFill>
              </a:rPr>
              <a:t>Fcp</a:t>
            </a:r>
            <a:endParaRPr lang="en-US" altLang="hu-HU" sz="2400" b="1">
              <a:solidFill>
                <a:schemeClr val="accent2"/>
              </a:solidFill>
            </a:endParaRPr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5508625" y="4232275"/>
            <a:ext cx="474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accent2"/>
                </a:solidFill>
              </a:rPr>
              <a:t>Ft</a:t>
            </a:r>
            <a:endParaRPr lang="en-US" altLang="hu-HU" sz="2400" b="1">
              <a:solidFill>
                <a:schemeClr val="accent2"/>
              </a:solidFill>
            </a:endParaRPr>
          </a:p>
        </p:txBody>
      </p:sp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6745288" y="4076700"/>
            <a:ext cx="1943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/>
              <a:t>Ft miatt van szöggyorsulás</a:t>
            </a:r>
            <a:endParaRPr lang="en-US" altLang="hu-HU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4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Dinamikai jellemzők </a:t>
            </a:r>
            <a:endParaRPr lang="en-US" dirty="0"/>
          </a:p>
        </p:txBody>
      </p:sp>
      <p:sp>
        <p:nvSpPr>
          <p:cNvPr id="4" name="Ellipszis 3"/>
          <p:cNvSpPr/>
          <p:nvPr/>
        </p:nvSpPr>
        <p:spPr>
          <a:xfrm>
            <a:off x="1101356" y="2060848"/>
            <a:ext cx="3398636" cy="331236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Ellipszis 4"/>
          <p:cNvSpPr/>
          <p:nvPr/>
        </p:nvSpPr>
        <p:spPr>
          <a:xfrm flipH="1">
            <a:off x="1475656" y="2492896"/>
            <a:ext cx="20176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8" name="Egyenes összekötő nyíllal 7"/>
          <p:cNvCxnSpPr/>
          <p:nvPr/>
        </p:nvCxnSpPr>
        <p:spPr>
          <a:xfrm>
            <a:off x="1576538" y="2564904"/>
            <a:ext cx="979238" cy="100811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 flipH="1">
            <a:off x="899592" y="2564904"/>
            <a:ext cx="676946" cy="7920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>
            <a:off x="1567398" y="2602240"/>
            <a:ext cx="268298" cy="154684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5652120" y="1556792"/>
                <a:ext cx="2223301" cy="9541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𝑚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1556792"/>
                <a:ext cx="2223301" cy="954107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/>
              <p:cNvSpPr txBox="1"/>
              <p:nvPr/>
            </p:nvSpPr>
            <p:spPr>
              <a:xfrm>
                <a:off x="5652120" y="3200668"/>
                <a:ext cx="2866490" cy="5650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𝑚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r>
                        <a:rPr lang="hu-HU" sz="2800" i="1">
                          <a:latin typeface="Cambria Math"/>
                        </a:rPr>
                        <m:t>𝑟</m:t>
                      </m:r>
                      <m:r>
                        <a:rPr lang="hu-HU" sz="2800" i="1">
                          <a:latin typeface="Cambria Math"/>
                        </a:rPr>
                        <m:t>∗ </m:t>
                      </m:r>
                      <m:sSup>
                        <m:sSupPr>
                          <m:ctrlPr>
                            <a:rPr lang="en-US" sz="2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hu-HU" sz="2800" i="1">
                              <a:latin typeface="Cambria Math"/>
                            </a:rPr>
                            <m:t>𝜔</m:t>
                          </m:r>
                        </m:e>
                        <m:sup>
                          <m:r>
                            <a:rPr lang="hu-HU" sz="2800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Szövegdoboz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3200668"/>
                <a:ext cx="2866490" cy="56509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/>
              <p:cNvSpPr txBox="1"/>
              <p:nvPr/>
            </p:nvSpPr>
            <p:spPr>
              <a:xfrm>
                <a:off x="5686104" y="4080086"/>
                <a:ext cx="20292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r>
                        <a:rPr lang="hu-HU" sz="2800" i="1">
                          <a:latin typeface="Cambria Math"/>
                        </a:rPr>
                        <m:t>𝑚</m:t>
                      </m:r>
                      <m:r>
                        <a:rPr lang="hu-HU" sz="2800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1" name="Szövegdoboz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104" y="4080086"/>
                <a:ext cx="2029273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zövegdoboz 11"/>
              <p:cNvSpPr txBox="1"/>
              <p:nvPr/>
            </p:nvSpPr>
            <p:spPr>
              <a:xfrm>
                <a:off x="5652120" y="4900456"/>
                <a:ext cx="2948243" cy="9691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i="1">
                              <a:latin typeface="Cambria Math"/>
                            </a:rPr>
                            <m:t>ő=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bSupPr>
                            <m:e>
                              <m:sSubSup>
                                <m:sSubSup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hu-HU" sz="2800" i="1">
                                      <a:latin typeface="Cambria Math"/>
                                    </a:rPr>
                                    <m:t>𝐹</m:t>
                                  </m:r>
                                </m:e>
                                <m:sub>
                                  <m:r>
                                    <a:rPr lang="hu-HU" sz="2800" i="1">
                                      <a:latin typeface="Cambria Math"/>
                                    </a:rPr>
                                    <m:t>𝑡</m:t>
                                  </m:r>
                                </m:sub>
                                <m:sup>
                                  <m:r>
                                    <a:rPr lang="hu-HU" sz="2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hu-HU" sz="28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hu-HU" sz="2800" i="1">
                                  <a:latin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hu-HU" sz="2800" i="1">
                                  <a:latin typeface="Cambria Math"/>
                                </a:rPr>
                                <m:t>𝑐</m:t>
                              </m:r>
                              <m:r>
                                <a:rPr lang="hu-HU" sz="2800" b="0" i="1" smtClean="0">
                                  <a:latin typeface="Cambria Math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2" name="Szövegdoboz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900456"/>
                <a:ext cx="2948243" cy="96917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zövegdoboz 13"/>
          <p:cNvSpPr txBox="1"/>
          <p:nvPr/>
        </p:nvSpPr>
        <p:spPr>
          <a:xfrm>
            <a:off x="6470518" y="2708920"/>
            <a:ext cx="7508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vagy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zövegdoboz 14"/>
              <p:cNvSpPr txBox="1"/>
              <p:nvPr/>
            </p:nvSpPr>
            <p:spPr>
              <a:xfrm>
                <a:off x="2555776" y="3068960"/>
                <a:ext cx="732123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5" name="Szövegdoboz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3068960"/>
                <a:ext cx="732123" cy="55643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zövegdoboz 15"/>
              <p:cNvSpPr txBox="1"/>
              <p:nvPr/>
            </p:nvSpPr>
            <p:spPr>
              <a:xfrm>
                <a:off x="167469" y="3375928"/>
                <a:ext cx="58413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Szövegdoboz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469" y="3375928"/>
                <a:ext cx="584134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Szövegdoboz 16"/>
              <p:cNvSpPr txBox="1"/>
              <p:nvPr/>
            </p:nvSpPr>
            <p:spPr>
              <a:xfrm>
                <a:off x="2017832" y="4070566"/>
                <a:ext cx="119423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sz="2800" b="0" i="1" smtClean="0">
                              <a:latin typeface="Cambria Math"/>
                            </a:rPr>
                            <m:t>𝑒𝑟𝑒𝑑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ő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Szövegdoboz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832" y="4070566"/>
                <a:ext cx="1194238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églalap 2"/>
              <p:cNvSpPr/>
              <p:nvPr/>
            </p:nvSpPr>
            <p:spPr>
              <a:xfrm>
                <a:off x="2187838" y="5869632"/>
                <a:ext cx="4171655" cy="4965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hu-HU" sz="2400" i="0" smtClean="0">
                          <a:latin typeface="Cambria Math"/>
                        </a:rPr>
                        <m:t>Ha</m:t>
                      </m:r>
                      <m:r>
                        <a:rPr lang="hu-HU" sz="2400" i="0" smtClean="0"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v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tang</m:t>
                          </m:r>
                        </m:sub>
                      </m:sSub>
                      <m:r>
                        <a:rPr lang="hu-HU" sz="2400" i="0">
                          <a:latin typeface="Cambria Math"/>
                        </a:rPr>
                        <m:t>=á</m:t>
                      </m:r>
                      <m:r>
                        <m:rPr>
                          <m:sty m:val="p"/>
                        </m:rPr>
                        <a:rPr lang="hu-HU" sz="2400" i="0">
                          <a:latin typeface="Cambria Math"/>
                        </a:rPr>
                        <m:t>lland</m:t>
                      </m:r>
                      <m:r>
                        <a:rPr lang="hu-HU" sz="2400" i="0">
                          <a:latin typeface="Cambria Math"/>
                        </a:rPr>
                        <m:t>ó   </m:t>
                      </m:r>
                      <m:r>
                        <a:rPr lang="hu-HU" sz="2400" b="0" i="1" smtClean="0">
                          <a:latin typeface="Cambria Math"/>
                          <a:sym typeface="Symbol"/>
                        </a:rPr>
                        <m:t></m:t>
                      </m:r>
                      <m:r>
                        <a:rPr lang="hu-HU" sz="2400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hu-HU" sz="2400" i="0">
                          <a:latin typeface="Cambria Math"/>
                        </a:rPr>
                        <m:t>F</m:t>
                      </m:r>
                      <m:r>
                        <a:rPr lang="hu-HU" sz="2400" i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hu-HU" sz="2400" i="0">
                              <a:latin typeface="Cambria Math"/>
                            </a:rPr>
                            <m:t>cp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églalap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838" y="5869632"/>
                <a:ext cx="4171655" cy="496546"/>
              </a:xfrm>
              <a:prstGeom prst="rect">
                <a:avLst/>
              </a:prstGeom>
              <a:blipFill rotWithShape="1">
                <a:blip r:embed="rId9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05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/>
      <p:bldP spid="12" grpId="0"/>
      <p:bldP spid="14" grpId="0"/>
      <p:bldP spid="15" grpId="0"/>
      <p:bldP spid="16" grpId="0"/>
      <p:bldP spid="17" grpId="0"/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2124075" y="549275"/>
            <a:ext cx="40322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/>
              <a:t>Centripetális gyorsulás </a:t>
            </a:r>
            <a:endParaRPr lang="hu-HU" altLang="hu-HU" sz="2400" b="1" dirty="0">
              <a:sym typeface="Symbol" pitchFamily="18" charset="2"/>
            </a:endParaRPr>
          </a:p>
        </p:txBody>
      </p:sp>
      <p:sp>
        <p:nvSpPr>
          <p:cNvPr id="68611" name="Oval 4"/>
          <p:cNvSpPr>
            <a:spLocks noChangeArrowheads="1"/>
          </p:cNvSpPr>
          <p:nvPr/>
        </p:nvSpPr>
        <p:spPr bwMode="auto">
          <a:xfrm>
            <a:off x="3059113" y="2024063"/>
            <a:ext cx="2592387" cy="25193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68612" name="Oval 5"/>
          <p:cNvSpPr>
            <a:spLocks noChangeArrowheads="1"/>
          </p:cNvSpPr>
          <p:nvPr/>
        </p:nvSpPr>
        <p:spPr bwMode="auto">
          <a:xfrm>
            <a:off x="4268788" y="3213100"/>
            <a:ext cx="144462" cy="1444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>
            <a:off x="4718050" y="3284537"/>
            <a:ext cx="933450" cy="793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graphicFrame>
        <p:nvGraphicFramePr>
          <p:cNvPr id="44039" name="Object 7"/>
          <p:cNvGraphicFramePr>
            <a:graphicFrameLocks noChangeAspect="1"/>
          </p:cNvGraphicFramePr>
          <p:nvPr/>
        </p:nvGraphicFramePr>
        <p:xfrm>
          <a:off x="1331913" y="5229225"/>
          <a:ext cx="5300662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24" name="Egyenlet" r:id="rId3" imgW="2374900" imgH="419100" progId="Equation.3">
                  <p:embed/>
                </p:oleObj>
              </mc:Choice>
              <mc:Fallback>
                <p:oleObj name="Egyenlet" r:id="rId3" imgW="2374900" imgH="4191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913" y="5229225"/>
                        <a:ext cx="5300662" cy="936625"/>
                      </a:xfrm>
                      <a:prstGeom prst="rect">
                        <a:avLst/>
                      </a:prstGeom>
                      <a:solidFill>
                        <a:srgbClr val="FC431E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1042988" y="1387475"/>
            <a:ext cx="4032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Egyenletes körmozgás </a:t>
            </a:r>
            <a:endParaRPr lang="hu-HU" altLang="hu-HU" sz="2000" b="1">
              <a:sym typeface="Symbol" pitchFamily="18" charset="2"/>
            </a:endParaRPr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5651500" y="3284538"/>
            <a:ext cx="0" cy="12969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5780088" y="4292600"/>
            <a:ext cx="13564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dirty="0" err="1" smtClean="0"/>
              <a:t>v</a:t>
            </a:r>
            <a:r>
              <a:rPr lang="hu-HU" altLang="hu-HU" sz="2400" baseline="-25000" dirty="0" err="1" smtClean="0"/>
              <a:t>ker</a:t>
            </a:r>
            <a:r>
              <a:rPr lang="hu-HU" altLang="hu-HU" sz="2400" dirty="0" smtClean="0"/>
              <a:t>=</a:t>
            </a:r>
            <a:r>
              <a:rPr lang="hu-HU" altLang="hu-HU" sz="2400" dirty="0" err="1" smtClean="0"/>
              <a:t>v</a:t>
            </a:r>
            <a:r>
              <a:rPr lang="hu-HU" altLang="hu-HU" sz="2400" baseline="-25000" dirty="0" err="1" smtClean="0"/>
              <a:t>tang</a:t>
            </a:r>
            <a:endParaRPr lang="en-US" altLang="hu-HU" sz="2400" baseline="-25000" dirty="0"/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4718050" y="2751138"/>
            <a:ext cx="571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>
                <a:solidFill>
                  <a:srgbClr val="FF0000"/>
                </a:solidFill>
              </a:rPr>
              <a:t>a</a:t>
            </a:r>
            <a:r>
              <a:rPr lang="hu-HU" altLang="hu-HU" sz="2400" baseline="-25000">
                <a:solidFill>
                  <a:srgbClr val="FF0000"/>
                </a:solidFill>
              </a:rPr>
              <a:t>cp</a:t>
            </a:r>
            <a:endParaRPr lang="en-US" altLang="hu-HU" sz="2400" baseline="-250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440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440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4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animBg="1"/>
      <p:bldP spid="44038" grpId="0" animBg="1"/>
      <p:bldP spid="44040" grpId="0"/>
      <p:bldP spid="44042" grpId="0" animBg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546225" y="692150"/>
            <a:ext cx="4970463" cy="954088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800" b="1"/>
              <a:t>Haladó – transzlációs mozgás</a:t>
            </a:r>
            <a:endParaRPr lang="en-US" altLang="hu-HU" sz="2800" b="1"/>
          </a:p>
        </p:txBody>
      </p:sp>
      <p:pic>
        <p:nvPicPr>
          <p:cNvPr id="6150" name="Picture 6" descr="http://therunningcentre.com.au/wp-content/uploads/2011/08/kenya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457575"/>
            <a:ext cx="6575425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8" descr="http://cdn.sklz.com.s3.amazonaws.com/blogtinymcefiles/apd/HOP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549275"/>
            <a:ext cx="216217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Jobbra nyíl 1"/>
          <p:cNvSpPr/>
          <p:nvPr/>
        </p:nvSpPr>
        <p:spPr>
          <a:xfrm rot="10800000">
            <a:off x="1042988" y="4581525"/>
            <a:ext cx="5041900" cy="647700"/>
          </a:xfrm>
          <a:prstGeom prst="rightArrow">
            <a:avLst/>
          </a:prstGeom>
          <a:solidFill>
            <a:srgbClr val="FF33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8" name="Jobbra nyíl 7"/>
          <p:cNvSpPr/>
          <p:nvPr/>
        </p:nvSpPr>
        <p:spPr>
          <a:xfrm rot="16200000">
            <a:off x="6623844" y="3682206"/>
            <a:ext cx="3095625" cy="430213"/>
          </a:xfrm>
          <a:prstGeom prst="rightArrow">
            <a:avLst/>
          </a:prstGeom>
          <a:solidFill>
            <a:srgbClr val="FF33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96950" y="6294511"/>
            <a:ext cx="8713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A tömegközéppont elmozdulása tekinthető egyenes vonalúnak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 autoUpdateAnimBg="0"/>
      <p:bldP spid="2" grpId="0" animBg="1"/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73429" y="226774"/>
            <a:ext cx="8147248" cy="1143000"/>
          </a:xfrm>
        </p:spPr>
        <p:txBody>
          <a:bodyPr/>
          <a:lstStyle/>
          <a:p>
            <a:r>
              <a:rPr lang="hu-HU" sz="3200" dirty="0" smtClean="0"/>
              <a:t>Példa: Kalapácsvetés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383446"/>
            <a:ext cx="3466580" cy="269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221088"/>
            <a:ext cx="346658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/>
              <p:cNvSpPr txBox="1"/>
              <p:nvPr/>
            </p:nvSpPr>
            <p:spPr>
              <a:xfrm>
                <a:off x="4547053" y="1494599"/>
                <a:ext cx="3082832" cy="5564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𝑘𝑎𝑙𝑎𝑝</m:t>
                          </m:r>
                          <m:r>
                            <a:rPr lang="hu-HU" sz="2800" i="1">
                              <a:latin typeface="Cambria Math"/>
                            </a:rPr>
                            <m:t>á</m:t>
                          </m:r>
                          <m:r>
                            <a:rPr lang="hu-HU" sz="2800" i="1">
                              <a:latin typeface="Cambria Math"/>
                            </a:rPr>
                            <m:t>𝑐𝑠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=7.5</m:t>
                      </m:r>
                      <m:r>
                        <a:rPr lang="hu-HU" sz="2800" i="1">
                          <a:latin typeface="Cambria Math"/>
                        </a:rPr>
                        <m:t>𝑘𝑔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Szövegdoboz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053" y="1494599"/>
                <a:ext cx="3082832" cy="55643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zövegdoboz 4"/>
          <p:cNvSpPr txBox="1"/>
          <p:nvPr/>
        </p:nvSpPr>
        <p:spPr>
          <a:xfrm>
            <a:off x="5063030" y="2387857"/>
            <a:ext cx="2106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r= 1.8m, </a:t>
            </a:r>
            <a:r>
              <a:rPr lang="hu-HU" sz="2400" dirty="0" smtClean="0"/>
              <a:t>T=0.5s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/>
              <p:cNvSpPr txBox="1"/>
              <p:nvPr/>
            </p:nvSpPr>
            <p:spPr>
              <a:xfrm>
                <a:off x="4383988" y="2891634"/>
                <a:ext cx="4682179" cy="16398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𝑡𝑎𝑛𝑔</m:t>
                          </m:r>
                          <m:r>
                            <a:rPr lang="hu-HU" sz="2800" i="1"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i="1">
                              <a:latin typeface="Cambria Math"/>
                            </a:rPr>
                            <m:t>2</m:t>
                          </m:r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  <m:r>
                            <a:rPr lang="hu-HU" sz="2800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𝑇</m:t>
                          </m:r>
                        </m:den>
                      </m:f>
                      <m:r>
                        <a:rPr lang="hu-HU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i="1">
                              <a:latin typeface="Cambria Math"/>
                            </a:rPr>
                            <m:t>2∗1.8∗3.14</m:t>
                          </m:r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0.5</m:t>
                          </m:r>
                        </m:den>
                      </m:f>
                    </m:oMath>
                  </m:oMathPara>
                </a14:m>
                <a:endParaRPr lang="hu-HU" sz="28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u-HU" sz="2800" i="1">
                          <a:latin typeface="Cambria Math"/>
                        </a:rPr>
                        <m:t>=22.6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6" name="Szövegdoboz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3988" y="2891634"/>
                <a:ext cx="4682179" cy="163987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/>
              <p:cNvSpPr txBox="1"/>
              <p:nvPr/>
            </p:nvSpPr>
            <p:spPr>
              <a:xfrm>
                <a:off x="4539805" y="4522341"/>
                <a:ext cx="3396827" cy="9570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sz="2800" b="0" i="1" smtClean="0">
                              <a:latin typeface="Cambria Math"/>
                            </a:rPr>
                            <m:t>𝑎</m:t>
                          </m:r>
                        </m:e>
                        <m:sub>
                          <m:r>
                            <a:rPr lang="hu-HU" sz="2800" i="1">
                              <a:latin typeface="Cambria Math"/>
                            </a:rPr>
                            <m:t>𝑐</m:t>
                          </m:r>
                          <m:r>
                            <a:rPr lang="hu-HU" sz="2800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sz="28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800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sz="28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sz="2800" i="1">
                              <a:latin typeface="Cambria Math"/>
                            </a:rPr>
                            <m:t>𝑟</m:t>
                          </m:r>
                        </m:den>
                      </m:f>
                      <m:r>
                        <a:rPr lang="hu-HU" sz="2800" b="0" i="1" smtClean="0">
                          <a:latin typeface="Cambria Math"/>
                        </a:rPr>
                        <m:t>=283,7</m:t>
                      </m:r>
                      <m:f>
                        <m:fPr>
                          <m:ctrlPr>
                            <a:rPr lang="hu-HU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sz="2800" b="0" i="1" smtClean="0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hu-HU" sz="28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sz="2800" b="0" i="1" smtClean="0">
                                  <a:latin typeface="Cambria Math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hu-HU" sz="2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Szövegdoboz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805" y="4522341"/>
                <a:ext cx="3396827" cy="95705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Szövegdoboz 8"/>
              <p:cNvSpPr txBox="1"/>
              <p:nvPr/>
            </p:nvSpPr>
            <p:spPr>
              <a:xfrm>
                <a:off x="4530542" y="5715253"/>
                <a:ext cx="4191019" cy="523220"/>
              </a:xfrm>
              <a:prstGeom prst="rect">
                <a:avLst/>
              </a:prstGeom>
              <a:solidFill>
                <a:srgbClr val="66FFCC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hu-HU" sz="2800" b="0" i="0">
                            <a:latin typeface="Cambria Math"/>
                          </a:rPr>
                          <m:t>F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hu-HU" sz="2800" b="0" i="0">
                            <a:latin typeface="Cambria Math"/>
                          </a:rPr>
                          <m:t>c</m:t>
                        </m:r>
                      </m:sub>
                    </m:sSub>
                    <m:r>
                      <a:rPr lang="hu-HU" sz="2800" b="0" i="0">
                        <a:latin typeface="Cambria Math"/>
                      </a:rPr>
                      <m:t>=7.5∗</m:t>
                    </m:r>
                    <m:r>
                      <a:rPr lang="hu-HU" sz="2800" b="0" i="0" smtClean="0">
                        <a:latin typeface="Cambria Math"/>
                      </a:rPr>
                      <m:t>283,7</m:t>
                    </m:r>
                  </m:oMath>
                </a14:m>
                <a:r>
                  <a:rPr lang="hu-HU" sz="2800" dirty="0"/>
                  <a:t> </a:t>
                </a:r>
                <a14:m>
                  <m:oMath xmlns:m="http://schemas.openxmlformats.org/officeDocument/2006/math">
                    <m:r>
                      <a:rPr lang="hu-HU" sz="2800" b="0" i="0">
                        <a:latin typeface="Cambria Math"/>
                      </a:rPr>
                      <m:t>=</m:t>
                    </m:r>
                  </m:oMath>
                </a14:m>
                <a:r>
                  <a:rPr lang="hu-HU" sz="2800" dirty="0"/>
                  <a:t> </a:t>
                </a:r>
                <a:r>
                  <a:rPr lang="hu-HU" sz="2800" dirty="0" smtClean="0"/>
                  <a:t>2128N</a:t>
                </a:r>
                <a:endParaRPr lang="hu-HU" sz="2800" dirty="0"/>
              </a:p>
            </p:txBody>
          </p:sp>
        </mc:Choice>
        <mc:Fallback xmlns="">
          <p:sp>
            <p:nvSpPr>
              <p:cNvPr id="9" name="Szövegdoboz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542" y="5715253"/>
                <a:ext cx="4191019" cy="523220"/>
              </a:xfrm>
              <a:prstGeom prst="rect">
                <a:avLst/>
              </a:prstGeom>
              <a:blipFill rotWithShape="1">
                <a:blip r:embed="rId7"/>
                <a:stretch>
                  <a:fillRect t="-11765" r="-2180" b="-32941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Egyenes összekötő nyíllal 6"/>
          <p:cNvCxnSpPr/>
          <p:nvPr/>
        </p:nvCxnSpPr>
        <p:spPr>
          <a:xfrm>
            <a:off x="1187624" y="1865088"/>
            <a:ext cx="1080120" cy="139109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885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200" dirty="0" smtClean="0"/>
              <a:t>Példa: Centripetális erő – Forma 1</a:t>
            </a:r>
            <a:endParaRPr lang="en-US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artalom helye 2"/>
              <p:cNvSpPr>
                <a:spLocks noGrp="1"/>
              </p:cNvSpPr>
              <p:nvPr>
                <p:ph idx="1"/>
              </p:nvPr>
            </p:nvSpPr>
            <p:spPr>
              <a:xfrm>
                <a:off x="3923928" y="1600200"/>
                <a:ext cx="4762872" cy="4525963"/>
              </a:xfrm>
            </p:spPr>
            <p:txBody>
              <a:bodyPr>
                <a:normAutofit lnSpcReduction="10000"/>
              </a:bodyPr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hu-HU" i="1">
                              <a:latin typeface="Cambria Math"/>
                            </a:rPr>
                            <m:t>𝑓𝑒𝑗</m:t>
                          </m:r>
                          <m:r>
                            <a:rPr lang="hu-HU" i="1">
                              <a:latin typeface="Cambria Math"/>
                            </a:rPr>
                            <m:t>+</m:t>
                          </m:r>
                          <m:r>
                            <a:rPr lang="hu-HU" i="1">
                              <a:latin typeface="Cambria Math"/>
                            </a:rPr>
                            <m:t>𝑠𝑖𝑠𝑎𝑘</m:t>
                          </m:r>
                        </m:sub>
                      </m:sSub>
                      <m:r>
                        <a:rPr lang="hu-HU" i="1">
                          <a:latin typeface="Cambria Math"/>
                        </a:rPr>
                        <m:t>=8</m:t>
                      </m:r>
                      <m:r>
                        <a:rPr lang="hu-HU" i="1">
                          <a:latin typeface="Cambria Math"/>
                        </a:rPr>
                        <m:t>𝑘𝑔</m:t>
                      </m:r>
                    </m:oMath>
                  </m:oMathPara>
                </a14:m>
                <a:endParaRPr lang="hu-HU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hu-HU" i="1">
                              <a:latin typeface="Cambria Math"/>
                            </a:rPr>
                            <m:t>𝑡𝑎𝑛𝑔</m:t>
                          </m:r>
                          <m:r>
                            <a:rPr lang="hu-HU" i="1">
                              <a:latin typeface="Cambria Math"/>
                            </a:rPr>
                            <m:t>.</m:t>
                          </m:r>
                        </m:sub>
                      </m:sSub>
                      <m:r>
                        <a:rPr lang="hu-HU" i="1">
                          <a:latin typeface="Cambria Math"/>
                        </a:rPr>
                        <m:t>=180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i="1">
                              <a:latin typeface="Cambria Math"/>
                            </a:rPr>
                            <m:t>𝑘𝑚</m:t>
                          </m:r>
                        </m:num>
                        <m:den>
                          <m:r>
                            <a:rPr lang="hu-HU" i="1">
                              <a:latin typeface="Cambria Math"/>
                            </a:rPr>
                            <m:t>h</m:t>
                          </m:r>
                        </m:den>
                      </m:f>
                      <m:r>
                        <a:rPr lang="hu-HU" i="1">
                          <a:latin typeface="Cambria Math"/>
                        </a:rPr>
                        <m:t>=50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hu-HU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hu-HU" i="1">
                              <a:latin typeface="Cambria Math"/>
                            </a:rPr>
                            <m:t>𝑠</m:t>
                          </m:r>
                        </m:den>
                      </m:f>
                    </m:oMath>
                  </m:oMathPara>
                </a14:m>
                <a:endParaRPr lang="hu-HU" dirty="0" smtClean="0"/>
              </a:p>
              <a:p>
                <a:pPr marL="0" indent="0" algn="ctr">
                  <a:buNone/>
                </a:pPr>
                <a:r>
                  <a:rPr lang="hu-HU" dirty="0" smtClean="0"/>
                  <a:t>d=100m =&gt; r=50m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hu-HU" b="0" i="1" smtClean="0">
                              <a:latin typeface="Cambria Math"/>
                            </a:rPr>
                            <m:t>𝐹</m:t>
                          </m:r>
                        </m:e>
                        <m:sub>
                          <m:r>
                            <a:rPr lang="hu-HU" i="1">
                              <a:latin typeface="Cambria Math"/>
                            </a:rPr>
                            <m:t>𝑐</m:t>
                          </m:r>
                          <m:r>
                            <a:rPr lang="hu-HU" b="0" i="1" smtClean="0">
                              <a:latin typeface="Cambria Math"/>
                            </a:rPr>
                            <m:t>𝑝</m:t>
                          </m:r>
                        </m:sub>
                      </m:sSub>
                      <m:r>
                        <a:rPr lang="hu-HU" i="1">
                          <a:latin typeface="Cambria Math"/>
                        </a:rPr>
                        <m:t>=</m:t>
                      </m:r>
                      <m:r>
                        <a:rPr lang="hu-HU" b="0" i="1" smtClean="0">
                          <a:latin typeface="Cambria Math"/>
                        </a:rPr>
                        <m:t>𝑚</m:t>
                      </m:r>
                      <m:r>
                        <a:rPr lang="hu-HU" i="1" smtClean="0">
                          <a:latin typeface="Cambria Math"/>
                        </a:rPr>
                        <m:t>∗</m:t>
                      </m:r>
                      <m:f>
                        <m:fPr>
                          <m:ctrlPr>
                            <a:rPr lang="en-US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hu-HU" i="1">
                                  <a:latin typeface="Cambria Math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hu-HU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hu-HU" i="1">
                              <a:latin typeface="Cambria Math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hu-HU" i="1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hu-HU" i="1">
                            <a:latin typeface="Cambria Math"/>
                          </a:rPr>
                          <m:t>𝑐</m:t>
                        </m:r>
                        <m:r>
                          <a:rPr lang="hu-HU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hu-HU" i="1">
                        <a:latin typeface="Cambria Math"/>
                      </a:rPr>
                      <m:t>=</m:t>
                    </m:r>
                    <m:r>
                      <a:rPr lang="hu-HU" b="0" i="1" smtClean="0">
                        <a:latin typeface="Cambria Math"/>
                      </a:rPr>
                      <m:t>8</m:t>
                    </m:r>
                    <m:r>
                      <a:rPr lang="hu-HU" i="1" smtClean="0">
                        <a:latin typeface="Cambria Math"/>
                      </a:rPr>
                      <m:t>∗</m:t>
                    </m:r>
                    <m:f>
                      <m:fPr>
                        <m:ctrlPr>
                          <a:rPr lang="en-US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hu-HU" b="0" i="1" smtClean="0">
                                <a:latin typeface="Cambria Math"/>
                              </a:rPr>
                              <m:t>50</m:t>
                            </m:r>
                          </m:e>
                          <m:sup>
                            <m:r>
                              <a:rPr lang="hu-HU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hu-HU" b="0" i="1" smtClean="0">
                            <a:latin typeface="Cambria Math"/>
                          </a:rPr>
                          <m:t>50</m:t>
                        </m:r>
                      </m:den>
                    </m:f>
                  </m:oMath>
                </a14:m>
                <a:r>
                  <a:rPr lang="hu-HU" i="1" dirty="0" smtClean="0"/>
                  <a:t>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hu-HU" b="0" i="1" smtClean="0">
                            <a:latin typeface="Cambria Math"/>
                          </a:rPr>
                          <m:t>𝐹</m:t>
                        </m:r>
                      </m:e>
                      <m:sub>
                        <m:r>
                          <a:rPr lang="hu-HU" i="1">
                            <a:latin typeface="Cambria Math"/>
                          </a:rPr>
                          <m:t>𝑐</m:t>
                        </m:r>
                        <m:r>
                          <a:rPr lang="hu-HU" b="0" i="1" smtClean="0">
                            <a:latin typeface="Cambria Math"/>
                          </a:rPr>
                          <m:t>𝑝</m:t>
                        </m:r>
                      </m:sub>
                    </m:sSub>
                    <m:r>
                      <a:rPr lang="hu-HU" i="1">
                        <a:latin typeface="Cambria Math"/>
                      </a:rPr>
                      <m:t>=</m:t>
                    </m:r>
                  </m:oMath>
                </a14:m>
                <a:r>
                  <a:rPr lang="hu-HU" i="1" dirty="0" smtClean="0"/>
                  <a:t> 400N = 5</a:t>
                </a:r>
                <a:r>
                  <a:rPr lang="hu-HU" dirty="0" smtClean="0"/>
                  <a:t> </a:t>
                </a:r>
                <a14:m>
                  <m:oMath xmlns:m="http://schemas.openxmlformats.org/officeDocument/2006/math">
                    <m:r>
                      <a:rPr lang="hu-HU" i="1" smtClean="0">
                        <a:latin typeface="Cambria Math"/>
                      </a:rPr>
                      <m:t>∗</m:t>
                    </m:r>
                  </m:oMath>
                </a14:m>
                <a:r>
                  <a:rPr lang="hu-HU" i="1" dirty="0" smtClean="0"/>
                  <a:t> mg</a:t>
                </a:r>
              </a:p>
              <a:p>
                <a:pPr algn="ctr"/>
                <a:endParaRPr lang="hu-HU" i="1" dirty="0" smtClean="0"/>
              </a:p>
              <a:p>
                <a:pPr algn="ctr"/>
                <a:endParaRPr lang="hu-HU" dirty="0" smtClean="0"/>
              </a:p>
              <a:p>
                <a:pPr algn="ctr"/>
                <a:endParaRPr lang="en-US" dirty="0"/>
              </a:p>
            </p:txBody>
          </p:sp>
        </mc:Choice>
        <mc:Fallback xmlns="">
          <p:sp>
            <p:nvSpPr>
              <p:cNvPr id="3" name="Tartalom hely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3928" y="1600200"/>
                <a:ext cx="4762872" cy="4525963"/>
              </a:xfrm>
              <a:blipFill rotWithShape="1">
                <a:blip r:embed="rId2"/>
                <a:stretch>
                  <a:fillRect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40"/>
            <a:ext cx="3528392" cy="241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Egyenes összekötő nyíllal 4"/>
          <p:cNvCxnSpPr/>
          <p:nvPr/>
        </p:nvCxnSpPr>
        <p:spPr>
          <a:xfrm>
            <a:off x="2468176" y="3285828"/>
            <a:ext cx="0" cy="79208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V="1">
            <a:off x="2468176" y="2204864"/>
            <a:ext cx="0" cy="912050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 flipV="1">
            <a:off x="827584" y="3196757"/>
            <a:ext cx="1548172" cy="25773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7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658" name="Object 2"/>
          <p:cNvGraphicFramePr>
            <a:graphicFrameLocks noChangeAspect="1"/>
          </p:cNvGraphicFramePr>
          <p:nvPr/>
        </p:nvGraphicFramePr>
        <p:xfrm>
          <a:off x="468313" y="2276475"/>
          <a:ext cx="70485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11" name="Equation" r:id="rId3" imgW="3035300" imgH="393700" progId="Equation.3">
                  <p:embed/>
                </p:oleObj>
              </mc:Choice>
              <mc:Fallback>
                <p:oleObj name="Equation" r:id="rId3" imgW="3035300" imgH="3937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2276475"/>
                        <a:ext cx="70485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59" name="Object 3"/>
          <p:cNvGraphicFramePr>
            <a:graphicFrameLocks noChangeAspect="1"/>
          </p:cNvGraphicFramePr>
          <p:nvPr/>
        </p:nvGraphicFramePr>
        <p:xfrm>
          <a:off x="2339975" y="3644900"/>
          <a:ext cx="3038475" cy="823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12" name="Egyenlet" r:id="rId5" imgW="748975" imgH="203112" progId="Equation.3">
                  <p:embed/>
                </p:oleObj>
              </mc:Choice>
              <mc:Fallback>
                <p:oleObj name="Egyenlet" r:id="rId5" imgW="748975" imgH="203112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975" y="3644900"/>
                        <a:ext cx="3038475" cy="82391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60" name="Object 4"/>
          <p:cNvGraphicFramePr>
            <a:graphicFrameLocks noChangeAspect="1"/>
          </p:cNvGraphicFramePr>
          <p:nvPr/>
        </p:nvGraphicFramePr>
        <p:xfrm>
          <a:off x="2627313" y="5013325"/>
          <a:ext cx="2776537" cy="617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913" name="Equation" r:id="rId7" imgW="914400" imgH="203200" progId="Equation.3">
                  <p:embed/>
                </p:oleObj>
              </mc:Choice>
              <mc:Fallback>
                <p:oleObj name="Equation" r:id="rId7" imgW="914400" imgH="203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5013325"/>
                        <a:ext cx="2776537" cy="617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1" name="Szövegdoboz 1"/>
          <p:cNvSpPr txBox="1">
            <a:spLocks noChangeArrowheads="1"/>
          </p:cNvSpPr>
          <p:nvPr/>
        </p:nvSpPr>
        <p:spPr bwMode="auto">
          <a:xfrm>
            <a:off x="1763713" y="620713"/>
            <a:ext cx="6197600" cy="584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dirty="0"/>
              <a:t>Egyenletesen változó körmozgás</a:t>
            </a:r>
            <a:endParaRPr lang="en-US" altLang="hu-H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706" name="Object 3"/>
          <p:cNvGraphicFramePr>
            <a:graphicFrameLocks noChangeAspect="1"/>
          </p:cNvGraphicFramePr>
          <p:nvPr/>
        </p:nvGraphicFramePr>
        <p:xfrm>
          <a:off x="3346450" y="1033463"/>
          <a:ext cx="1403350" cy="663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70" name="Equation" r:id="rId3" imgW="482391" imgH="228501" progId="Equation.3">
                  <p:embed/>
                </p:oleObj>
              </mc:Choice>
              <mc:Fallback>
                <p:oleObj name="Equation" r:id="rId3" imgW="482391" imgH="228501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6450" y="1033463"/>
                        <a:ext cx="1403350" cy="663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7" name="Szövegdoboz 4"/>
          <p:cNvSpPr txBox="1">
            <a:spLocks noChangeArrowheads="1"/>
          </p:cNvSpPr>
          <p:nvPr/>
        </p:nvSpPr>
        <p:spPr bwMode="auto">
          <a:xfrm>
            <a:off x="611188" y="404813"/>
            <a:ext cx="64817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/>
              <a:t>Ha  a kezdeti szögsebesség zéró (</a:t>
            </a:r>
            <a:r>
              <a:rPr lang="hu-HU" altLang="hu-HU" sz="2400">
                <a:sym typeface="Symbol" pitchFamily="18" charset="2"/>
              </a:rPr>
              <a:t></a:t>
            </a:r>
            <a:r>
              <a:rPr lang="hu-HU" altLang="hu-HU" sz="2400" baseline="-25000">
                <a:sym typeface="Symbol" pitchFamily="18" charset="2"/>
              </a:rPr>
              <a:t>0</a:t>
            </a:r>
            <a:r>
              <a:rPr lang="hu-HU" altLang="hu-HU" sz="2400">
                <a:sym typeface="Symbol" pitchFamily="18" charset="2"/>
              </a:rPr>
              <a:t>=0)</a:t>
            </a:r>
            <a:endParaRPr lang="en-US" altLang="hu-HU" sz="2400"/>
          </a:p>
        </p:txBody>
      </p:sp>
      <p:sp>
        <p:nvSpPr>
          <p:cNvPr id="72708" name="Szövegdoboz 5"/>
          <p:cNvSpPr txBox="1">
            <a:spLocks noChangeArrowheads="1"/>
          </p:cNvSpPr>
          <p:nvPr/>
        </p:nvSpPr>
        <p:spPr bwMode="auto">
          <a:xfrm>
            <a:off x="755650" y="4240213"/>
            <a:ext cx="37449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/>
              <a:t>Kerületi gyorsulás:</a:t>
            </a:r>
            <a:endParaRPr lang="en-US" altLang="hu-HU" sz="2400"/>
          </a:p>
        </p:txBody>
      </p:sp>
      <p:graphicFrame>
        <p:nvGraphicFramePr>
          <p:cNvPr id="72709" name="Object 4"/>
          <p:cNvGraphicFramePr>
            <a:graphicFrameLocks noChangeAspect="1"/>
          </p:cNvGraphicFramePr>
          <p:nvPr/>
        </p:nvGraphicFramePr>
        <p:xfrm>
          <a:off x="2268538" y="4941888"/>
          <a:ext cx="5226050" cy="1131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71" name="Equation" r:id="rId5" imgW="1815312" imgH="393529" progId="Equation.3">
                  <p:embed/>
                </p:oleObj>
              </mc:Choice>
              <mc:Fallback>
                <p:oleObj name="Equation" r:id="rId5" imgW="181531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941888"/>
                        <a:ext cx="5226050" cy="1131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0" name="Szövegdoboz 7"/>
          <p:cNvSpPr txBox="1">
            <a:spLocks noChangeArrowheads="1"/>
          </p:cNvSpPr>
          <p:nvPr/>
        </p:nvSpPr>
        <p:spPr bwMode="auto">
          <a:xfrm>
            <a:off x="755650" y="1936750"/>
            <a:ext cx="3744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hu-HU" altLang="hu-HU" sz="2400" dirty="0"/>
              <a:t>Kerületi sebesség:</a:t>
            </a:r>
            <a:endParaRPr lang="en-US" altLang="hu-HU" sz="2400" dirty="0"/>
          </a:p>
        </p:txBody>
      </p:sp>
      <p:graphicFrame>
        <p:nvGraphicFramePr>
          <p:cNvPr id="72711" name="Object 5"/>
          <p:cNvGraphicFramePr>
            <a:graphicFrameLocks noChangeAspect="1"/>
          </p:cNvGraphicFramePr>
          <p:nvPr/>
        </p:nvGraphicFramePr>
        <p:xfrm>
          <a:off x="3276600" y="2708275"/>
          <a:ext cx="214630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72" name="Equation" r:id="rId7" imgW="508000" imgH="228600" progId="Equation.3">
                  <p:embed/>
                </p:oleObj>
              </mc:Choice>
              <mc:Fallback>
                <p:oleObj name="Equation" r:id="rId7" imgW="508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708275"/>
                        <a:ext cx="2146300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44401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val 2"/>
          <p:cNvSpPr>
            <a:spLocks noChangeArrowheads="1"/>
          </p:cNvSpPr>
          <p:nvPr/>
        </p:nvSpPr>
        <p:spPr bwMode="auto">
          <a:xfrm>
            <a:off x="5724525" y="1196975"/>
            <a:ext cx="2592388" cy="25193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71683" name="Oval 3"/>
          <p:cNvSpPr>
            <a:spLocks noChangeArrowheads="1"/>
          </p:cNvSpPr>
          <p:nvPr/>
        </p:nvSpPr>
        <p:spPr bwMode="auto">
          <a:xfrm>
            <a:off x="6934200" y="2386013"/>
            <a:ext cx="144463" cy="144462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45060" name="Line 4"/>
          <p:cNvSpPr>
            <a:spLocks noChangeShapeType="1"/>
          </p:cNvSpPr>
          <p:nvPr/>
        </p:nvSpPr>
        <p:spPr bwMode="auto">
          <a:xfrm flipH="1" flipV="1">
            <a:off x="7513638" y="2459038"/>
            <a:ext cx="803275" cy="15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45061" name="Line 5"/>
          <p:cNvSpPr>
            <a:spLocks noChangeShapeType="1"/>
          </p:cNvSpPr>
          <p:nvPr/>
        </p:nvSpPr>
        <p:spPr bwMode="auto">
          <a:xfrm>
            <a:off x="8316913" y="2457450"/>
            <a:ext cx="0" cy="1368425"/>
          </a:xfrm>
          <a:prstGeom prst="line">
            <a:avLst/>
          </a:prstGeom>
          <a:noFill/>
          <a:ln w="28575">
            <a:solidFill>
              <a:srgbClr val="FC431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1686" name="Text Box 6"/>
          <p:cNvSpPr txBox="1">
            <a:spLocks noChangeArrowheads="1"/>
          </p:cNvSpPr>
          <p:nvPr/>
        </p:nvSpPr>
        <p:spPr bwMode="auto">
          <a:xfrm>
            <a:off x="2124075" y="549275"/>
            <a:ext cx="4032250" cy="457200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hu-HU" altLang="hu-HU" sz="2400" b="1" dirty="0"/>
              <a:t>Centripetális gyorsulás </a:t>
            </a:r>
            <a:endParaRPr lang="hu-HU" altLang="hu-HU" sz="2400" b="1" dirty="0">
              <a:sym typeface="Symbol" pitchFamily="18" charset="2"/>
            </a:endParaRPr>
          </a:p>
        </p:txBody>
      </p:sp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827088" y="1398588"/>
            <a:ext cx="46085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b="1"/>
              <a:t>Egyenletesen változó körmozgás </a:t>
            </a:r>
            <a:endParaRPr lang="hu-HU" altLang="hu-HU" sz="2000" b="1">
              <a:sym typeface="Symbol" pitchFamily="18" charset="2"/>
            </a:endParaRPr>
          </a:p>
        </p:txBody>
      </p:sp>
      <p:graphicFrame>
        <p:nvGraphicFramePr>
          <p:cNvPr id="45064" name="Object 8"/>
          <p:cNvGraphicFramePr>
            <a:graphicFrameLocks noChangeAspect="1"/>
          </p:cNvGraphicFramePr>
          <p:nvPr/>
        </p:nvGraphicFramePr>
        <p:xfrm>
          <a:off x="1268413" y="1989138"/>
          <a:ext cx="3317875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2" name="Equation" r:id="rId3" imgW="1384300" imgH="393700" progId="Equation.3">
                  <p:embed/>
                </p:oleObj>
              </mc:Choice>
              <mc:Fallback>
                <p:oleObj name="Equation" r:id="rId3" imgW="1384300" imgH="3937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8413" y="1989138"/>
                        <a:ext cx="3317875" cy="942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5" name="Object 9"/>
          <p:cNvGraphicFramePr>
            <a:graphicFrameLocks noChangeAspect="1"/>
          </p:cNvGraphicFramePr>
          <p:nvPr/>
        </p:nvGraphicFramePr>
        <p:xfrm>
          <a:off x="403225" y="2922588"/>
          <a:ext cx="3948113" cy="1277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3" name="Equation" r:id="rId5" imgW="1295400" imgH="419100" progId="Equation.3">
                  <p:embed/>
                </p:oleObj>
              </mc:Choice>
              <mc:Fallback>
                <p:oleObj name="Equation" r:id="rId5" imgW="1295400" imgH="4191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225" y="2922588"/>
                        <a:ext cx="3948113" cy="1277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827088" y="5445125"/>
            <a:ext cx="39056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 err="1"/>
              <a:t>a</a:t>
            </a:r>
            <a:r>
              <a:rPr lang="hu-HU" altLang="hu-HU" sz="2000" baseline="-25000" dirty="0" err="1"/>
              <a:t>t</a:t>
            </a:r>
            <a:r>
              <a:rPr lang="hu-HU" altLang="hu-HU" sz="2000" dirty="0"/>
              <a:t> = tangenciális gyorsulás</a:t>
            </a:r>
            <a:endParaRPr lang="en-US" altLang="hu-HU" sz="2000" dirty="0"/>
          </a:p>
        </p:txBody>
      </p:sp>
      <p:sp>
        <p:nvSpPr>
          <p:cNvPr id="72715" name="Text Box 11"/>
          <p:cNvSpPr txBox="1">
            <a:spLocks noChangeArrowheads="1"/>
          </p:cNvSpPr>
          <p:nvPr/>
        </p:nvSpPr>
        <p:spPr bwMode="auto">
          <a:xfrm>
            <a:off x="827087" y="5870575"/>
            <a:ext cx="90805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hu-HU" altLang="hu-HU" sz="2000" dirty="0" err="1"/>
              <a:t>a</a:t>
            </a:r>
            <a:r>
              <a:rPr lang="hu-HU" altLang="hu-HU" sz="2000" baseline="-25000" dirty="0" err="1"/>
              <a:t>r</a:t>
            </a:r>
            <a:r>
              <a:rPr lang="hu-HU" altLang="hu-HU" sz="2000" dirty="0"/>
              <a:t> = sugár irányú (centripetális) gyorsulás</a:t>
            </a:r>
            <a:endParaRPr lang="en-US" altLang="hu-HU" sz="2000" dirty="0"/>
          </a:p>
        </p:txBody>
      </p:sp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8459788" y="2849563"/>
            <a:ext cx="488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/>
              <a:t>a</a:t>
            </a:r>
            <a:r>
              <a:rPr lang="hu-HU" altLang="hu-HU" baseline="-25000"/>
              <a:t>t</a:t>
            </a:r>
            <a:endParaRPr lang="en-US" altLang="hu-HU" baseline="-2500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7262813" y="1763713"/>
            <a:ext cx="503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/>
              <a:t>a</a:t>
            </a:r>
            <a:r>
              <a:rPr lang="hu-HU" altLang="hu-HU" baseline="-25000"/>
              <a:t>r</a:t>
            </a:r>
            <a:endParaRPr lang="en-US" altLang="hu-HU" baseline="-25000"/>
          </a:p>
        </p:txBody>
      </p:sp>
      <p:cxnSp>
        <p:nvCxnSpPr>
          <p:cNvPr id="4" name="Egyenes összekötő nyíllal 3"/>
          <p:cNvCxnSpPr>
            <a:stCxn id="45061" idx="0"/>
          </p:cNvCxnSpPr>
          <p:nvPr/>
        </p:nvCxnSpPr>
        <p:spPr>
          <a:xfrm flipH="1">
            <a:off x="7513638" y="2457450"/>
            <a:ext cx="803275" cy="136842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20854" y="4037735"/>
            <a:ext cx="3611926" cy="843885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>
                <a:noFill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325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2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2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1" grpId="0" animBg="1"/>
      <p:bldP spid="72714" grpId="0"/>
      <p:bldP spid="72715" grpId="0"/>
      <p:bldP spid="2" grpId="0"/>
      <p:bldP spid="13" grpId="0"/>
      <p:bldP spid="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zövegdoboz 1"/>
          <p:cNvSpPr txBox="1">
            <a:spLocks noChangeArrowheads="1"/>
          </p:cNvSpPr>
          <p:nvPr/>
        </p:nvSpPr>
        <p:spPr bwMode="auto">
          <a:xfrm>
            <a:off x="3635375" y="287338"/>
            <a:ext cx="2443163" cy="52387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dirty="0"/>
              <a:t>Összefoglalva</a:t>
            </a:r>
            <a:endParaRPr lang="en-US" altLang="hu-HU" sz="2800" dirty="0"/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1668463" y="941388"/>
            <a:ext cx="22923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Egyenesvonalú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 mozgás</a:t>
            </a:r>
            <a:endParaRPr lang="en-US" altLang="hu-HU" sz="2400"/>
          </a:p>
        </p:txBody>
      </p:sp>
      <p:sp>
        <p:nvSpPr>
          <p:cNvPr id="4" name="Szövegdoboz 3"/>
          <p:cNvSpPr txBox="1">
            <a:spLocks noChangeArrowheads="1"/>
          </p:cNvSpPr>
          <p:nvPr/>
        </p:nvSpPr>
        <p:spPr bwMode="auto">
          <a:xfrm>
            <a:off x="4729163" y="960438"/>
            <a:ext cx="1743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/>
              <a:t>Körmozgás</a:t>
            </a:r>
            <a:endParaRPr lang="en-US" altLang="hu-HU" sz="2400"/>
          </a:p>
        </p:txBody>
      </p:sp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2632075" y="1773238"/>
            <a:ext cx="365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s</a:t>
            </a:r>
            <a:endParaRPr lang="en-US" altLang="hu-HU" sz="2800"/>
          </a:p>
        </p:txBody>
      </p:sp>
      <p:sp>
        <p:nvSpPr>
          <p:cNvPr id="6" name="Szövegdoboz 5"/>
          <p:cNvSpPr txBox="1">
            <a:spLocks noChangeArrowheads="1"/>
          </p:cNvSpPr>
          <p:nvPr/>
        </p:nvSpPr>
        <p:spPr bwMode="auto">
          <a:xfrm>
            <a:off x="2632075" y="2547938"/>
            <a:ext cx="3651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v</a:t>
            </a:r>
            <a:endParaRPr lang="en-US" altLang="hu-HU" sz="2800"/>
          </a:p>
        </p:txBody>
      </p:sp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625725" y="3500438"/>
            <a:ext cx="385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a</a:t>
            </a:r>
            <a:endParaRPr lang="en-US" altLang="hu-HU" sz="2800"/>
          </a:p>
        </p:txBody>
      </p:sp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5399088" y="1773238"/>
            <a:ext cx="4111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>
                <a:sym typeface="Symbol" pitchFamily="18" charset="2"/>
              </a:rPr>
              <a:t></a:t>
            </a:r>
            <a:endParaRPr lang="en-US" altLang="hu-HU" sz="2800"/>
          </a:p>
        </p:txBody>
      </p:sp>
      <p:sp>
        <p:nvSpPr>
          <p:cNvPr id="9" name="Szövegdoboz 8"/>
          <p:cNvSpPr txBox="1">
            <a:spLocks noChangeArrowheads="1"/>
          </p:cNvSpPr>
          <p:nvPr/>
        </p:nvSpPr>
        <p:spPr bwMode="auto">
          <a:xfrm>
            <a:off x="5381625" y="2547938"/>
            <a:ext cx="4651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hu-HU" sz="2800"/>
              <a:t>ω</a:t>
            </a:r>
            <a:endParaRPr lang="en-US" altLang="hu-HU" sz="2800"/>
          </a:p>
        </p:txBody>
      </p:sp>
      <p:sp>
        <p:nvSpPr>
          <p:cNvPr id="10" name="Szövegdoboz 9"/>
          <p:cNvSpPr txBox="1">
            <a:spLocks noChangeArrowheads="1"/>
          </p:cNvSpPr>
          <p:nvPr/>
        </p:nvSpPr>
        <p:spPr bwMode="auto">
          <a:xfrm>
            <a:off x="5405438" y="3500438"/>
            <a:ext cx="390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hu-HU" sz="2800"/>
              <a:t>β</a:t>
            </a:r>
            <a:endParaRPr lang="en-US" altLang="hu-HU" sz="2800"/>
          </a:p>
        </p:txBody>
      </p:sp>
      <p:sp>
        <p:nvSpPr>
          <p:cNvPr id="11" name="Szövegdoboz 10"/>
          <p:cNvSpPr txBox="1">
            <a:spLocks noChangeArrowheads="1"/>
          </p:cNvSpPr>
          <p:nvPr/>
        </p:nvSpPr>
        <p:spPr bwMode="auto">
          <a:xfrm>
            <a:off x="998538" y="1773238"/>
            <a:ext cx="4841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út</a:t>
            </a:r>
            <a:endParaRPr lang="en-US" altLang="hu-HU" sz="2800"/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600075" y="2547938"/>
            <a:ext cx="17256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sebesség</a:t>
            </a:r>
            <a:endParaRPr lang="en-US" altLang="hu-HU" sz="2800"/>
          </a:p>
        </p:txBody>
      </p:sp>
      <p:sp>
        <p:nvSpPr>
          <p:cNvPr id="13" name="Szövegdoboz 12"/>
          <p:cNvSpPr txBox="1">
            <a:spLocks noChangeArrowheads="1"/>
          </p:cNvSpPr>
          <p:nvPr/>
        </p:nvSpPr>
        <p:spPr bwMode="auto">
          <a:xfrm>
            <a:off x="600075" y="3500438"/>
            <a:ext cx="1725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gyorsulás</a:t>
            </a:r>
            <a:endParaRPr lang="en-US" altLang="hu-HU" sz="2800"/>
          </a:p>
        </p:txBody>
      </p:sp>
      <p:sp>
        <p:nvSpPr>
          <p:cNvPr id="14" name="Szövegdoboz 13"/>
          <p:cNvSpPr txBox="1">
            <a:spLocks noChangeArrowheads="1"/>
          </p:cNvSpPr>
          <p:nvPr/>
        </p:nvSpPr>
        <p:spPr bwMode="auto">
          <a:xfrm>
            <a:off x="7073900" y="1773238"/>
            <a:ext cx="102711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s=r•</a:t>
            </a:r>
            <a:r>
              <a:rPr lang="el-GR" altLang="hu-HU" sz="2800"/>
              <a:t>α</a:t>
            </a:r>
            <a:endParaRPr lang="en-US" altLang="hu-HU" sz="2800"/>
          </a:p>
        </p:txBody>
      </p:sp>
      <p:sp>
        <p:nvSpPr>
          <p:cNvPr id="15" name="Szövegdoboz 14"/>
          <p:cNvSpPr txBox="1">
            <a:spLocks noChangeArrowheads="1"/>
          </p:cNvSpPr>
          <p:nvPr/>
        </p:nvSpPr>
        <p:spPr bwMode="auto">
          <a:xfrm>
            <a:off x="7050088" y="2547938"/>
            <a:ext cx="110013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v=r•</a:t>
            </a:r>
            <a:r>
              <a:rPr lang="el-GR" altLang="hu-HU" sz="2800"/>
              <a:t>ω</a:t>
            </a:r>
            <a:endParaRPr lang="en-US" altLang="hu-HU" sz="2800"/>
          </a:p>
        </p:txBody>
      </p:sp>
      <p:sp>
        <p:nvSpPr>
          <p:cNvPr id="16" name="Szövegdoboz 15"/>
          <p:cNvSpPr txBox="1">
            <a:spLocks noChangeArrowheads="1"/>
          </p:cNvSpPr>
          <p:nvPr/>
        </p:nvSpPr>
        <p:spPr bwMode="auto">
          <a:xfrm>
            <a:off x="7083425" y="3500438"/>
            <a:ext cx="1047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a=r•</a:t>
            </a:r>
            <a:r>
              <a:rPr lang="el-GR" altLang="hu-HU" sz="2800"/>
              <a:t>β</a:t>
            </a:r>
            <a:endParaRPr lang="en-US" altLang="hu-HU" sz="2800"/>
          </a:p>
        </p:txBody>
      </p:sp>
      <p:sp>
        <p:nvSpPr>
          <p:cNvPr id="35" name="Szövegdoboz 34"/>
          <p:cNvSpPr txBox="1">
            <a:spLocks noChangeArrowheads="1"/>
          </p:cNvSpPr>
          <p:nvPr/>
        </p:nvSpPr>
        <p:spPr bwMode="auto">
          <a:xfrm>
            <a:off x="7050088" y="1173163"/>
            <a:ext cx="10048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Átváltás</a:t>
            </a:r>
            <a:endParaRPr lang="en-US" altLang="hu-H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2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6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35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://t1.gstatic.com/images?q=tbn:ANd9GcSZYr1xOHXv1HmP1XV3XgbKVg2EfzdIKreZnFDsVzVRCo38CsEWw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68413"/>
            <a:ext cx="6065837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Szövegdoboz 1"/>
          <p:cNvSpPr txBox="1">
            <a:spLocks noChangeArrowheads="1"/>
          </p:cNvSpPr>
          <p:nvPr/>
        </p:nvSpPr>
        <p:spPr bwMode="auto">
          <a:xfrm>
            <a:off x="2590800" y="550863"/>
            <a:ext cx="3979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/>
              <a:t>Kiegészítés: görög ABC</a:t>
            </a:r>
            <a:endParaRPr lang="en-US" altLang="hu-H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lapértelmezett terv">
  <a:themeElements>
    <a:clrScheme name="Alapértelmezett terv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Alapértelmezett terv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lapértelmezett terv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lapértelmezett terv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lapértelmezett terv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lapértelmezett terv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Alapértelmezett terv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17259</TotalTime>
  <Words>2436</Words>
  <Application>Microsoft Office PowerPoint</Application>
  <PresentationFormat>Diavetítés a képernyőre (4:3 oldalarány)</PresentationFormat>
  <Paragraphs>658</Paragraphs>
  <Slides>96</Slides>
  <Notes>1</Notes>
  <HiddenSlides>16</HiddenSlides>
  <MMClips>17</MMClips>
  <ScaleCrop>false</ScaleCrop>
  <HeadingPairs>
    <vt:vector size="6" baseType="variant">
      <vt:variant>
        <vt:lpstr>Téma</vt:lpstr>
      </vt:variant>
      <vt:variant>
        <vt:i4>3</vt:i4>
      </vt:variant>
      <vt:variant>
        <vt:lpstr>Beágyazott OLE kiszolgálók</vt:lpstr>
      </vt:variant>
      <vt:variant>
        <vt:i4>5</vt:i4>
      </vt:variant>
      <vt:variant>
        <vt:lpstr>Diacímek</vt:lpstr>
      </vt:variant>
      <vt:variant>
        <vt:i4>96</vt:i4>
      </vt:variant>
    </vt:vector>
  </HeadingPairs>
  <TitlesOfParts>
    <vt:vector size="104" baseType="lpstr">
      <vt:lpstr>Alapértelmezett terv</vt:lpstr>
      <vt:lpstr>Office-téma</vt:lpstr>
      <vt:lpstr>1_Office-téma</vt:lpstr>
      <vt:lpstr>Photo Editor fénykép</vt:lpstr>
      <vt:lpstr>Equation</vt:lpstr>
      <vt:lpstr>Egyenlet</vt:lpstr>
      <vt:lpstr>Chart</vt:lpstr>
      <vt:lpstr>Diagram</vt:lpstr>
      <vt:lpstr>PowerPoint bemutató</vt:lpstr>
      <vt:lpstr>PowerPoint bemutató</vt:lpstr>
      <vt:lpstr>PowerPoint bemutató</vt:lpstr>
      <vt:lpstr>PowerPoint bemutató</vt:lpstr>
      <vt:lpstr>Mechanikai mozgások osztályozása I. Pálya, elmozdulás alapján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Milyen adattal jellemezhető a függőleges felugrás?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Talajreakcióerők összehasonlítása </vt:lpstr>
      <vt:lpstr>PowerPoint bemutató</vt:lpstr>
      <vt:lpstr>PowerPoint bemutató</vt:lpstr>
      <vt:lpstr>Körmozgás, Forgómozgás</vt:lpstr>
      <vt:lpstr>Fizikai mennyiségek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Gyorsulások</vt:lpstr>
      <vt:lpstr>PowerPoint bemutató</vt:lpstr>
      <vt:lpstr>Dinamikai jellemzők </vt:lpstr>
      <vt:lpstr>PowerPoint bemutató</vt:lpstr>
      <vt:lpstr>Példa: Kalapácsvetés</vt:lpstr>
      <vt:lpstr>Példa: Centripetális erő – Forma 1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>TF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Tihanyi József</dc:creator>
  <cp:lastModifiedBy>KB</cp:lastModifiedBy>
  <cp:revision>330</cp:revision>
  <dcterms:created xsi:type="dcterms:W3CDTF">2006-02-16T23:03:54Z</dcterms:created>
  <dcterms:modified xsi:type="dcterms:W3CDTF">2019-12-12T10:03:38Z</dcterms:modified>
</cp:coreProperties>
</file>